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6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9EBCFA-0CE2-4A89-8946-0F5E3E710E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77A9-7004-4E6A-A966-7A45A8D16A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B2B96-935C-4E33-8AB6-12B49957FB30}" type="datetimeFigureOut">
              <a:rPr lang="en-US"/>
              <a:t>4/6/2021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43AFB-A93F-41E6-B3FD-EE51F24745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4E995-49EF-4046-B58E-C57E1A05DC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03C2E-0CD0-4868-B096-48302A79D45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870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2542-699D-4A89-AAB1-134E0E425CBA}" type="datetimeFigureOut">
              <a:rPr lang="en-US"/>
              <a:t>4/6/2021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87158-5AD9-4F9D-82F5-B27354584B0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35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ynopsy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D64409-C8D0-45E2-8983-ED66C55C2053}"/>
              </a:ext>
            </a:extLst>
          </p:cNvPr>
          <p:cNvSpPr/>
          <p:nvPr userDrawn="1"/>
        </p:nvSpPr>
        <p:spPr>
          <a:xfrm>
            <a:off x="456555" y="283157"/>
            <a:ext cx="1884556" cy="271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Customer Logo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E8F61E-8F8D-404F-9D1D-7C47EA2E81A2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0" y="3909847"/>
            <a:ext cx="12192000" cy="2948153"/>
          </a:xfrm>
          <a:prstGeom prst="rect">
            <a:avLst/>
          </a:prstGeom>
        </p:spPr>
      </p:pic>
      <p:sp>
        <p:nvSpPr>
          <p:cNvPr id="8" name="Text Placeholder 15"/>
          <p:cNvSpPr>
            <a:spLocks noGrp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456698" y="3970142"/>
            <a:ext cx="5524972" cy="7315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effectLst/>
              </a:defRPr>
            </a:lvl1pPr>
            <a:lvl2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Click to Add Name and Title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456555" y="4701662"/>
            <a:ext cx="5525117" cy="396815"/>
          </a:xfrm>
        </p:spPr>
        <p:txBody>
          <a:bodyPr anchor="b">
            <a:normAutofit/>
          </a:bodyPr>
          <a:lstStyle>
            <a:lvl1pPr algn="l">
              <a:buNone/>
              <a:defRPr sz="2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t>Click to Add Date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56556" y="2982484"/>
            <a:ext cx="11278565" cy="990600"/>
          </a:xfrm>
        </p:spPr>
        <p:txBody>
          <a:bodyPr/>
          <a:lstStyle>
            <a:lvl1pPr marL="0" indent="0" algn="l">
              <a:buNone/>
              <a:defRPr sz="2800" b="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Add a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456555" y="1147394"/>
            <a:ext cx="11278567" cy="1828800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t>Click to Add a Title</a:t>
            </a:r>
          </a:p>
        </p:txBody>
      </p:sp>
      <p:pic>
        <p:nvPicPr>
          <p:cNvPr id="3" name="Picture 2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1D0687FC-096F-474A-96B8-F5C780DDFC1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850565" y="283157"/>
            <a:ext cx="1884556" cy="271317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58714D-2663-4B45-8812-F81E64B5B06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921262"/>
            <a:ext cx="12192000" cy="1368459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56876" y="921262"/>
            <a:ext cx="10319341" cy="1368459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t>Click to add Agenda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456876" y="2409824"/>
            <a:ext cx="11278244" cy="3990976"/>
          </a:xfrm>
        </p:spPr>
        <p:txBody>
          <a:bodyPr>
            <a:normAutofit/>
          </a:bodyPr>
          <a:lstStyle>
            <a:lvl1pPr marL="228600" indent="-2286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 baseline="0">
                <a:solidFill>
                  <a:schemeClr val="tx1"/>
                </a:solidFill>
              </a:defRPr>
            </a:lvl1pPr>
            <a:lvl2pPr marL="512064" indent="-219456"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 marL="804672" indent="-228600"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/>
            </a:lvl6pPr>
            <a:lvl7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/>
            </a:lvl7pPr>
            <a:lvl8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/>
            </a:lvl8pPr>
            <a:lvl9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/>
            </a:lvl9pPr>
          </a:lstStyle>
          <a:p>
            <a:pPr lvl="0"/>
            <a:r>
              <a:t>Agenda item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  <a:p>
            <a:pPr lvl="5"/>
            <a:r>
              <a:t>Six</a:t>
            </a:r>
          </a:p>
          <a:p>
            <a:pPr lvl="6"/>
            <a:r>
              <a:t>Seven</a:t>
            </a:r>
          </a:p>
          <a:p>
            <a:pPr lvl="7"/>
            <a:r>
              <a:t>Eight</a:t>
            </a:r>
          </a:p>
          <a:p>
            <a:pPr lvl="8"/>
            <a:r>
              <a:t>nine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B705BD-3A2D-4144-B3FF-F24403F80C12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829622" y="921262"/>
            <a:ext cx="1362376" cy="13684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2">
          <p15:clr>
            <a:srgbClr val="5ACBF0"/>
          </p15:clr>
        </p15:guide>
        <p15:guide id="2" pos="288">
          <p15:clr>
            <a:srgbClr val="5ACBF0"/>
          </p15:clr>
        </p15:guide>
        <p15:guide id="3" pos="7392">
          <p15:clr>
            <a:srgbClr val="5ACBF0"/>
          </p15:clr>
        </p15:guide>
        <p15:guide id="4" orient="horz" pos="38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60E6F-7C19-4120-8794-819C5E8622E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921262"/>
            <a:ext cx="12192000" cy="32004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389F0F-5D68-4BA4-BF3C-ED1CEFFE417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856088" y="921262"/>
            <a:ext cx="1339461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6877" y="921262"/>
            <a:ext cx="10319339" cy="100132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t>Click to add 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56877" y="2151017"/>
            <a:ext cx="10319339" cy="185634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26D063-21E0-49F4-B710-4D6E39322D0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3909847"/>
            <a:ext cx="12192000" cy="2948153"/>
          </a:xfrm>
          <a:prstGeom prst="rect">
            <a:avLst/>
          </a:prstGeom>
        </p:spPr>
      </p:pic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3333602" y="2619969"/>
            <a:ext cx="5524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5400" b="1">
                <a:solidFill>
                  <a:schemeClr val="accent1"/>
                </a:solidFill>
              </a:rPr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EBFFE5-506C-4D6E-89FC-030F64AA1C21}"/>
              </a:ext>
            </a:extLst>
          </p:cNvPr>
          <p:cNvSpPr/>
          <p:nvPr userDrawn="1"/>
        </p:nvSpPr>
        <p:spPr>
          <a:xfrm>
            <a:off x="456555" y="283157"/>
            <a:ext cx="1884556" cy="271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Customer Logo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9" name="Picture 8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F31B56CC-AD69-41BA-8B7C-084FD9A3088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850565" y="283157"/>
            <a:ext cx="1884556" cy="27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19F2478E-D8A2-448B-B24F-1403F58897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2729" y="3095962"/>
            <a:ext cx="4626542" cy="666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045964" y="457199"/>
            <a:ext cx="1689158" cy="5943601"/>
          </a:xfrm>
        </p:spPr>
        <p:txBody>
          <a:bodyPr vert="eaVert" anchor="ctr"/>
          <a:lstStyle/>
          <a:p>
            <a:r>
              <a:rPr lang="en-US" altLang="zh-CN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6879" y="457200"/>
            <a:ext cx="9360429" cy="59436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55DDA2-48E4-496F-AB6D-0DA3825552C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 rot="5400000">
            <a:off x="-518439" y="5515895"/>
            <a:ext cx="13530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20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Synopsys, Inc.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C5F678-53A4-4C2D-8E4A-3796CA28284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 rot="5400000">
            <a:off x="-268651" y="6289177"/>
            <a:ext cx="853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AE2347F-76BC-4690-80B5-B24BA0EA7B0A}" type="slidenum">
              <a:rPr sz="9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966C0AE-D4E4-4290-83DB-872570AA3B7E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 rot="5400000">
            <a:off x="-461816" y="461816"/>
            <a:ext cx="1152231" cy="228599"/>
            <a:chOff x="-1588" y="6629402"/>
            <a:chExt cx="1152231" cy="22859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68FA34-176E-4C0A-8878-391D136FA130}"/>
                </a:ext>
              </a:extLst>
            </p:cNvPr>
            <p:cNvSpPr/>
            <p:nvPr/>
          </p:nvSpPr>
          <p:spPr>
            <a:xfrm>
              <a:off x="-1588" y="6629402"/>
              <a:ext cx="458788" cy="228599"/>
            </a:xfrm>
            <a:custGeom>
              <a:avLst/>
              <a:gdLst>
                <a:gd name="connsiteX0" fmla="*/ 0 w 458788"/>
                <a:gd name="connsiteY0" fmla="*/ 0 h 228599"/>
                <a:gd name="connsiteX1" fmla="*/ 458788 w 458788"/>
                <a:gd name="connsiteY1" fmla="*/ 0 h 228599"/>
                <a:gd name="connsiteX2" fmla="*/ 375500 w 458788"/>
                <a:gd name="connsiteY2" fmla="*/ 228599 h 228599"/>
                <a:gd name="connsiteX3" fmla="*/ 0 w 458788"/>
                <a:gd name="connsiteY3" fmla="*/ 228599 h 228599"/>
                <a:gd name="connsiteX4" fmla="*/ 0 w 458788"/>
                <a:gd name="connsiteY4" fmla="*/ 0 h 228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788" h="228599">
                  <a:moveTo>
                    <a:pt x="0" y="0"/>
                  </a:moveTo>
                  <a:lnTo>
                    <a:pt x="458788" y="0"/>
                  </a:lnTo>
                  <a:lnTo>
                    <a:pt x="375500" y="228599"/>
                  </a:lnTo>
                  <a:lnTo>
                    <a:pt x="0" y="228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983A029-D5BE-4C5E-8B1B-E265A362764F}"/>
                </a:ext>
              </a:extLst>
            </p:cNvPr>
            <p:cNvGrpSpPr/>
            <p:nvPr/>
          </p:nvGrpSpPr>
          <p:grpSpPr>
            <a:xfrm>
              <a:off x="521037" y="6675438"/>
              <a:ext cx="629606" cy="136522"/>
              <a:chOff x="973138" y="5000626"/>
              <a:chExt cx="3506788" cy="760412"/>
            </a:xfrm>
            <a:solidFill>
              <a:schemeClr val="accent1"/>
            </a:solidFill>
          </p:grpSpPr>
          <p:sp>
            <p:nvSpPr>
              <p:cNvPr id="24" name="Freeform 6">
                <a:extLst>
                  <a:ext uri="{FF2B5EF4-FFF2-40B4-BE49-F238E27FC236}">
                    <a16:creationId xmlns:a16="http://schemas.microsoft.com/office/drawing/2014/main" id="{F9777C50-0973-4E32-87C2-CD7CDFF0D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138" y="5000626"/>
                <a:ext cx="357188" cy="612775"/>
              </a:xfrm>
              <a:custGeom>
                <a:avLst/>
                <a:gdLst>
                  <a:gd name="T0" fmla="*/ 276 w 451"/>
                  <a:gd name="T1" fmla="*/ 1 h 771"/>
                  <a:gd name="T2" fmla="*/ 354 w 451"/>
                  <a:gd name="T3" fmla="*/ 12 h 771"/>
                  <a:gd name="T4" fmla="*/ 407 w 451"/>
                  <a:gd name="T5" fmla="*/ 33 h 771"/>
                  <a:gd name="T6" fmla="*/ 437 w 451"/>
                  <a:gd name="T7" fmla="*/ 65 h 771"/>
                  <a:gd name="T8" fmla="*/ 447 w 451"/>
                  <a:gd name="T9" fmla="*/ 107 h 771"/>
                  <a:gd name="T10" fmla="*/ 307 w 451"/>
                  <a:gd name="T11" fmla="*/ 203 h 771"/>
                  <a:gd name="T12" fmla="*/ 307 w 451"/>
                  <a:gd name="T13" fmla="*/ 99 h 771"/>
                  <a:gd name="T14" fmla="*/ 297 w 451"/>
                  <a:gd name="T15" fmla="*/ 77 h 771"/>
                  <a:gd name="T16" fmla="*/ 272 w 451"/>
                  <a:gd name="T17" fmla="*/ 64 h 771"/>
                  <a:gd name="T18" fmla="*/ 228 w 451"/>
                  <a:gd name="T19" fmla="*/ 59 h 771"/>
                  <a:gd name="T20" fmla="*/ 182 w 451"/>
                  <a:gd name="T21" fmla="*/ 64 h 771"/>
                  <a:gd name="T22" fmla="*/ 158 w 451"/>
                  <a:gd name="T23" fmla="*/ 77 h 771"/>
                  <a:gd name="T24" fmla="*/ 149 w 451"/>
                  <a:gd name="T25" fmla="*/ 99 h 771"/>
                  <a:gd name="T26" fmla="*/ 148 w 451"/>
                  <a:gd name="T27" fmla="*/ 190 h 771"/>
                  <a:gd name="T28" fmla="*/ 154 w 451"/>
                  <a:gd name="T29" fmla="*/ 226 h 771"/>
                  <a:gd name="T30" fmla="*/ 178 w 451"/>
                  <a:gd name="T31" fmla="*/ 258 h 771"/>
                  <a:gd name="T32" fmla="*/ 421 w 451"/>
                  <a:gd name="T33" fmla="*/ 468 h 771"/>
                  <a:gd name="T34" fmla="*/ 447 w 451"/>
                  <a:gd name="T35" fmla="*/ 515 h 771"/>
                  <a:gd name="T36" fmla="*/ 451 w 451"/>
                  <a:gd name="T37" fmla="*/ 660 h 771"/>
                  <a:gd name="T38" fmla="*/ 439 w 451"/>
                  <a:gd name="T39" fmla="*/ 703 h 771"/>
                  <a:gd name="T40" fmla="*/ 404 w 451"/>
                  <a:gd name="T41" fmla="*/ 736 h 771"/>
                  <a:gd name="T42" fmla="*/ 348 w 451"/>
                  <a:gd name="T43" fmla="*/ 759 h 771"/>
                  <a:gd name="T44" fmla="*/ 272 w 451"/>
                  <a:gd name="T45" fmla="*/ 770 h 771"/>
                  <a:gd name="T46" fmla="*/ 180 w 451"/>
                  <a:gd name="T47" fmla="*/ 770 h 771"/>
                  <a:gd name="T48" fmla="*/ 101 w 451"/>
                  <a:gd name="T49" fmla="*/ 760 h 771"/>
                  <a:gd name="T50" fmla="*/ 44 w 451"/>
                  <a:gd name="T51" fmla="*/ 739 h 771"/>
                  <a:gd name="T52" fmla="*/ 11 w 451"/>
                  <a:gd name="T53" fmla="*/ 705 h 771"/>
                  <a:gd name="T54" fmla="*/ 0 w 451"/>
                  <a:gd name="T55" fmla="*/ 660 h 771"/>
                  <a:gd name="T56" fmla="*/ 140 w 451"/>
                  <a:gd name="T57" fmla="*/ 557 h 771"/>
                  <a:gd name="T58" fmla="*/ 141 w 451"/>
                  <a:gd name="T59" fmla="*/ 673 h 771"/>
                  <a:gd name="T60" fmla="*/ 161 w 451"/>
                  <a:gd name="T61" fmla="*/ 697 h 771"/>
                  <a:gd name="T62" fmla="*/ 200 w 451"/>
                  <a:gd name="T63" fmla="*/ 711 h 771"/>
                  <a:gd name="T64" fmla="*/ 254 w 451"/>
                  <a:gd name="T65" fmla="*/ 711 h 771"/>
                  <a:gd name="T66" fmla="*/ 291 w 451"/>
                  <a:gd name="T67" fmla="*/ 697 h 771"/>
                  <a:gd name="T68" fmla="*/ 310 w 451"/>
                  <a:gd name="T69" fmla="*/ 673 h 771"/>
                  <a:gd name="T70" fmla="*/ 311 w 451"/>
                  <a:gd name="T71" fmla="*/ 550 h 771"/>
                  <a:gd name="T72" fmla="*/ 303 w 451"/>
                  <a:gd name="T73" fmla="*/ 514 h 771"/>
                  <a:gd name="T74" fmla="*/ 272 w 451"/>
                  <a:gd name="T75" fmla="*/ 478 h 771"/>
                  <a:gd name="T76" fmla="*/ 47 w 451"/>
                  <a:gd name="T77" fmla="*/ 281 h 771"/>
                  <a:gd name="T78" fmla="*/ 19 w 451"/>
                  <a:gd name="T79" fmla="*/ 245 h 771"/>
                  <a:gd name="T80" fmla="*/ 8 w 451"/>
                  <a:gd name="T81" fmla="*/ 203 h 771"/>
                  <a:gd name="T82" fmla="*/ 11 w 451"/>
                  <a:gd name="T83" fmla="*/ 88 h 771"/>
                  <a:gd name="T84" fmla="*/ 34 w 451"/>
                  <a:gd name="T85" fmla="*/ 49 h 771"/>
                  <a:gd name="T86" fmla="*/ 78 w 451"/>
                  <a:gd name="T87" fmla="*/ 22 h 771"/>
                  <a:gd name="T88" fmla="*/ 144 w 451"/>
                  <a:gd name="T89" fmla="*/ 5 h 771"/>
                  <a:gd name="T90" fmla="*/ 228 w 451"/>
                  <a:gd name="T91" fmla="*/ 0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1" h="771">
                    <a:moveTo>
                      <a:pt x="228" y="0"/>
                    </a:moveTo>
                    <a:lnTo>
                      <a:pt x="276" y="1"/>
                    </a:lnTo>
                    <a:lnTo>
                      <a:pt x="318" y="5"/>
                    </a:lnTo>
                    <a:lnTo>
                      <a:pt x="354" y="12"/>
                    </a:lnTo>
                    <a:lnTo>
                      <a:pt x="382" y="21"/>
                    </a:lnTo>
                    <a:lnTo>
                      <a:pt x="407" y="33"/>
                    </a:lnTo>
                    <a:lnTo>
                      <a:pt x="424" y="48"/>
                    </a:lnTo>
                    <a:lnTo>
                      <a:pt x="437" y="65"/>
                    </a:lnTo>
                    <a:lnTo>
                      <a:pt x="444" y="84"/>
                    </a:lnTo>
                    <a:lnTo>
                      <a:pt x="447" y="107"/>
                    </a:lnTo>
                    <a:lnTo>
                      <a:pt x="447" y="203"/>
                    </a:lnTo>
                    <a:lnTo>
                      <a:pt x="307" y="203"/>
                    </a:lnTo>
                    <a:lnTo>
                      <a:pt x="307" y="111"/>
                    </a:lnTo>
                    <a:lnTo>
                      <a:pt x="307" y="99"/>
                    </a:lnTo>
                    <a:lnTo>
                      <a:pt x="303" y="87"/>
                    </a:lnTo>
                    <a:lnTo>
                      <a:pt x="297" y="77"/>
                    </a:lnTo>
                    <a:lnTo>
                      <a:pt x="287" y="69"/>
                    </a:lnTo>
                    <a:lnTo>
                      <a:pt x="272" y="64"/>
                    </a:lnTo>
                    <a:lnTo>
                      <a:pt x="252" y="60"/>
                    </a:lnTo>
                    <a:lnTo>
                      <a:pt x="228" y="59"/>
                    </a:lnTo>
                    <a:lnTo>
                      <a:pt x="203" y="60"/>
                    </a:lnTo>
                    <a:lnTo>
                      <a:pt x="182" y="64"/>
                    </a:lnTo>
                    <a:lnTo>
                      <a:pt x="169" y="69"/>
                    </a:lnTo>
                    <a:lnTo>
                      <a:pt x="158" y="77"/>
                    </a:lnTo>
                    <a:lnTo>
                      <a:pt x="152" y="87"/>
                    </a:lnTo>
                    <a:lnTo>
                      <a:pt x="149" y="99"/>
                    </a:lnTo>
                    <a:lnTo>
                      <a:pt x="148" y="111"/>
                    </a:lnTo>
                    <a:lnTo>
                      <a:pt x="148" y="190"/>
                    </a:lnTo>
                    <a:lnTo>
                      <a:pt x="149" y="209"/>
                    </a:lnTo>
                    <a:lnTo>
                      <a:pt x="154" y="226"/>
                    </a:lnTo>
                    <a:lnTo>
                      <a:pt x="165" y="243"/>
                    </a:lnTo>
                    <a:lnTo>
                      <a:pt x="178" y="258"/>
                    </a:lnTo>
                    <a:lnTo>
                      <a:pt x="400" y="448"/>
                    </a:lnTo>
                    <a:lnTo>
                      <a:pt x="421" y="468"/>
                    </a:lnTo>
                    <a:lnTo>
                      <a:pt x="437" y="491"/>
                    </a:lnTo>
                    <a:lnTo>
                      <a:pt x="447" y="515"/>
                    </a:lnTo>
                    <a:lnTo>
                      <a:pt x="451" y="541"/>
                    </a:lnTo>
                    <a:lnTo>
                      <a:pt x="451" y="660"/>
                    </a:lnTo>
                    <a:lnTo>
                      <a:pt x="448" y="683"/>
                    </a:lnTo>
                    <a:lnTo>
                      <a:pt x="439" y="703"/>
                    </a:lnTo>
                    <a:lnTo>
                      <a:pt x="424" y="721"/>
                    </a:lnTo>
                    <a:lnTo>
                      <a:pt x="404" y="736"/>
                    </a:lnTo>
                    <a:lnTo>
                      <a:pt x="378" y="748"/>
                    </a:lnTo>
                    <a:lnTo>
                      <a:pt x="348" y="759"/>
                    </a:lnTo>
                    <a:lnTo>
                      <a:pt x="311" y="766"/>
                    </a:lnTo>
                    <a:lnTo>
                      <a:pt x="272" y="770"/>
                    </a:lnTo>
                    <a:lnTo>
                      <a:pt x="228" y="771"/>
                    </a:lnTo>
                    <a:lnTo>
                      <a:pt x="180" y="770"/>
                    </a:lnTo>
                    <a:lnTo>
                      <a:pt x="137" y="767"/>
                    </a:lnTo>
                    <a:lnTo>
                      <a:pt x="101" y="760"/>
                    </a:lnTo>
                    <a:lnTo>
                      <a:pt x="70" y="751"/>
                    </a:lnTo>
                    <a:lnTo>
                      <a:pt x="44" y="739"/>
                    </a:lnTo>
                    <a:lnTo>
                      <a:pt x="24" y="723"/>
                    </a:lnTo>
                    <a:lnTo>
                      <a:pt x="11" y="705"/>
                    </a:lnTo>
                    <a:lnTo>
                      <a:pt x="3" y="684"/>
                    </a:lnTo>
                    <a:lnTo>
                      <a:pt x="0" y="660"/>
                    </a:lnTo>
                    <a:lnTo>
                      <a:pt x="0" y="557"/>
                    </a:lnTo>
                    <a:lnTo>
                      <a:pt x="140" y="557"/>
                    </a:lnTo>
                    <a:lnTo>
                      <a:pt x="140" y="656"/>
                    </a:lnTo>
                    <a:lnTo>
                      <a:pt x="141" y="673"/>
                    </a:lnTo>
                    <a:lnTo>
                      <a:pt x="149" y="687"/>
                    </a:lnTo>
                    <a:lnTo>
                      <a:pt x="161" y="697"/>
                    </a:lnTo>
                    <a:lnTo>
                      <a:pt x="177" y="705"/>
                    </a:lnTo>
                    <a:lnTo>
                      <a:pt x="200" y="711"/>
                    </a:lnTo>
                    <a:lnTo>
                      <a:pt x="228" y="712"/>
                    </a:lnTo>
                    <a:lnTo>
                      <a:pt x="254" y="711"/>
                    </a:lnTo>
                    <a:lnTo>
                      <a:pt x="275" y="705"/>
                    </a:lnTo>
                    <a:lnTo>
                      <a:pt x="291" y="697"/>
                    </a:lnTo>
                    <a:lnTo>
                      <a:pt x="303" y="687"/>
                    </a:lnTo>
                    <a:lnTo>
                      <a:pt x="310" y="673"/>
                    </a:lnTo>
                    <a:lnTo>
                      <a:pt x="311" y="656"/>
                    </a:lnTo>
                    <a:lnTo>
                      <a:pt x="311" y="550"/>
                    </a:lnTo>
                    <a:lnTo>
                      <a:pt x="310" y="531"/>
                    </a:lnTo>
                    <a:lnTo>
                      <a:pt x="303" y="514"/>
                    </a:lnTo>
                    <a:lnTo>
                      <a:pt x="290" y="496"/>
                    </a:lnTo>
                    <a:lnTo>
                      <a:pt x="272" y="478"/>
                    </a:lnTo>
                    <a:lnTo>
                      <a:pt x="67" y="300"/>
                    </a:lnTo>
                    <a:lnTo>
                      <a:pt x="47" y="281"/>
                    </a:lnTo>
                    <a:lnTo>
                      <a:pt x="31" y="262"/>
                    </a:lnTo>
                    <a:lnTo>
                      <a:pt x="19" y="245"/>
                    </a:lnTo>
                    <a:lnTo>
                      <a:pt x="11" y="225"/>
                    </a:lnTo>
                    <a:lnTo>
                      <a:pt x="8" y="203"/>
                    </a:lnTo>
                    <a:lnTo>
                      <a:pt x="8" y="111"/>
                    </a:lnTo>
                    <a:lnTo>
                      <a:pt x="11" y="88"/>
                    </a:lnTo>
                    <a:lnTo>
                      <a:pt x="20" y="67"/>
                    </a:lnTo>
                    <a:lnTo>
                      <a:pt x="34" y="49"/>
                    </a:lnTo>
                    <a:lnTo>
                      <a:pt x="54" y="35"/>
                    </a:lnTo>
                    <a:lnTo>
                      <a:pt x="78" y="22"/>
                    </a:lnTo>
                    <a:lnTo>
                      <a:pt x="109" y="12"/>
                    </a:lnTo>
                    <a:lnTo>
                      <a:pt x="144" y="5"/>
                    </a:lnTo>
                    <a:lnTo>
                      <a:pt x="182" y="1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7">
                <a:extLst>
                  <a:ext uri="{FF2B5EF4-FFF2-40B4-BE49-F238E27FC236}">
                    <a16:creationId xmlns:a16="http://schemas.microsoft.com/office/drawing/2014/main" id="{BDE6EBEF-C061-4AAF-BFCE-8B08D8214D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2826" y="5000626"/>
                <a:ext cx="387350" cy="611188"/>
              </a:xfrm>
              <a:custGeom>
                <a:avLst/>
                <a:gdLst>
                  <a:gd name="T0" fmla="*/ 213 w 489"/>
                  <a:gd name="T1" fmla="*/ 61 h 772"/>
                  <a:gd name="T2" fmla="*/ 172 w 489"/>
                  <a:gd name="T3" fmla="*/ 71 h 772"/>
                  <a:gd name="T4" fmla="*/ 149 w 489"/>
                  <a:gd name="T5" fmla="*/ 90 h 772"/>
                  <a:gd name="T6" fmla="*/ 140 w 489"/>
                  <a:gd name="T7" fmla="*/ 116 h 772"/>
                  <a:gd name="T8" fmla="*/ 138 w 489"/>
                  <a:gd name="T9" fmla="*/ 642 h 772"/>
                  <a:gd name="T10" fmla="*/ 142 w 489"/>
                  <a:gd name="T11" fmla="*/ 670 h 772"/>
                  <a:gd name="T12" fmla="*/ 158 w 489"/>
                  <a:gd name="T13" fmla="*/ 693 h 772"/>
                  <a:gd name="T14" fmla="*/ 191 w 489"/>
                  <a:gd name="T15" fmla="*/ 707 h 772"/>
                  <a:gd name="T16" fmla="*/ 244 w 489"/>
                  <a:gd name="T17" fmla="*/ 713 h 772"/>
                  <a:gd name="T18" fmla="*/ 298 w 489"/>
                  <a:gd name="T19" fmla="*/ 707 h 772"/>
                  <a:gd name="T20" fmla="*/ 330 w 489"/>
                  <a:gd name="T21" fmla="*/ 693 h 772"/>
                  <a:gd name="T22" fmla="*/ 345 w 489"/>
                  <a:gd name="T23" fmla="*/ 670 h 772"/>
                  <a:gd name="T24" fmla="*/ 349 w 489"/>
                  <a:gd name="T25" fmla="*/ 642 h 772"/>
                  <a:gd name="T26" fmla="*/ 349 w 489"/>
                  <a:gd name="T27" fmla="*/ 116 h 772"/>
                  <a:gd name="T28" fmla="*/ 340 w 489"/>
                  <a:gd name="T29" fmla="*/ 90 h 772"/>
                  <a:gd name="T30" fmla="*/ 317 w 489"/>
                  <a:gd name="T31" fmla="*/ 71 h 772"/>
                  <a:gd name="T32" fmla="*/ 274 w 489"/>
                  <a:gd name="T33" fmla="*/ 61 h 772"/>
                  <a:gd name="T34" fmla="*/ 244 w 489"/>
                  <a:gd name="T35" fmla="*/ 0 h 772"/>
                  <a:gd name="T36" fmla="*/ 334 w 489"/>
                  <a:gd name="T37" fmla="*/ 6 h 772"/>
                  <a:gd name="T38" fmla="*/ 400 w 489"/>
                  <a:gd name="T39" fmla="*/ 20 h 772"/>
                  <a:gd name="T40" fmla="*/ 446 w 489"/>
                  <a:gd name="T41" fmla="*/ 43 h 772"/>
                  <a:gd name="T42" fmla="*/ 474 w 489"/>
                  <a:gd name="T43" fmla="*/ 73 h 772"/>
                  <a:gd name="T44" fmla="*/ 487 w 489"/>
                  <a:gd name="T45" fmla="*/ 109 h 772"/>
                  <a:gd name="T46" fmla="*/ 489 w 489"/>
                  <a:gd name="T47" fmla="*/ 643 h 772"/>
                  <a:gd name="T48" fmla="*/ 482 w 489"/>
                  <a:gd name="T49" fmla="*/ 682 h 772"/>
                  <a:gd name="T50" fmla="*/ 462 w 489"/>
                  <a:gd name="T51" fmla="*/ 715 h 772"/>
                  <a:gd name="T52" fmla="*/ 425 w 489"/>
                  <a:gd name="T53" fmla="*/ 742 h 772"/>
                  <a:gd name="T54" fmla="*/ 369 w 489"/>
                  <a:gd name="T55" fmla="*/ 761 h 772"/>
                  <a:gd name="T56" fmla="*/ 291 w 489"/>
                  <a:gd name="T57" fmla="*/ 770 h 772"/>
                  <a:gd name="T58" fmla="*/ 196 w 489"/>
                  <a:gd name="T59" fmla="*/ 770 h 772"/>
                  <a:gd name="T60" fmla="*/ 118 w 489"/>
                  <a:gd name="T61" fmla="*/ 761 h 772"/>
                  <a:gd name="T62" fmla="*/ 62 w 489"/>
                  <a:gd name="T63" fmla="*/ 742 h 772"/>
                  <a:gd name="T64" fmla="*/ 26 w 489"/>
                  <a:gd name="T65" fmla="*/ 715 h 772"/>
                  <a:gd name="T66" fmla="*/ 5 w 489"/>
                  <a:gd name="T67" fmla="*/ 682 h 772"/>
                  <a:gd name="T68" fmla="*/ 0 w 489"/>
                  <a:gd name="T69" fmla="*/ 643 h 772"/>
                  <a:gd name="T70" fmla="*/ 1 w 489"/>
                  <a:gd name="T71" fmla="*/ 109 h 772"/>
                  <a:gd name="T72" fmla="*/ 14 w 489"/>
                  <a:gd name="T73" fmla="*/ 73 h 772"/>
                  <a:gd name="T74" fmla="*/ 42 w 489"/>
                  <a:gd name="T75" fmla="*/ 43 h 772"/>
                  <a:gd name="T76" fmla="*/ 87 w 489"/>
                  <a:gd name="T77" fmla="*/ 20 h 772"/>
                  <a:gd name="T78" fmla="*/ 154 w 489"/>
                  <a:gd name="T79" fmla="*/ 6 h 772"/>
                  <a:gd name="T80" fmla="*/ 244 w 489"/>
                  <a:gd name="T81" fmla="*/ 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89" h="772">
                    <a:moveTo>
                      <a:pt x="244" y="59"/>
                    </a:moveTo>
                    <a:lnTo>
                      <a:pt x="213" y="61"/>
                    </a:lnTo>
                    <a:lnTo>
                      <a:pt x="191" y="65"/>
                    </a:lnTo>
                    <a:lnTo>
                      <a:pt x="172" y="71"/>
                    </a:lnTo>
                    <a:lnTo>
                      <a:pt x="158" y="79"/>
                    </a:lnTo>
                    <a:lnTo>
                      <a:pt x="149" y="90"/>
                    </a:lnTo>
                    <a:lnTo>
                      <a:pt x="142" y="102"/>
                    </a:lnTo>
                    <a:lnTo>
                      <a:pt x="140" y="116"/>
                    </a:lnTo>
                    <a:lnTo>
                      <a:pt x="138" y="130"/>
                    </a:lnTo>
                    <a:lnTo>
                      <a:pt x="138" y="642"/>
                    </a:lnTo>
                    <a:lnTo>
                      <a:pt x="140" y="656"/>
                    </a:lnTo>
                    <a:lnTo>
                      <a:pt x="142" y="670"/>
                    </a:lnTo>
                    <a:lnTo>
                      <a:pt x="149" y="683"/>
                    </a:lnTo>
                    <a:lnTo>
                      <a:pt x="158" y="693"/>
                    </a:lnTo>
                    <a:lnTo>
                      <a:pt x="172" y="702"/>
                    </a:lnTo>
                    <a:lnTo>
                      <a:pt x="191" y="707"/>
                    </a:lnTo>
                    <a:lnTo>
                      <a:pt x="213" y="711"/>
                    </a:lnTo>
                    <a:lnTo>
                      <a:pt x="244" y="713"/>
                    </a:lnTo>
                    <a:lnTo>
                      <a:pt x="274" y="711"/>
                    </a:lnTo>
                    <a:lnTo>
                      <a:pt x="298" y="707"/>
                    </a:lnTo>
                    <a:lnTo>
                      <a:pt x="317" y="702"/>
                    </a:lnTo>
                    <a:lnTo>
                      <a:pt x="330" y="693"/>
                    </a:lnTo>
                    <a:lnTo>
                      <a:pt x="340" y="683"/>
                    </a:lnTo>
                    <a:lnTo>
                      <a:pt x="345" y="670"/>
                    </a:lnTo>
                    <a:lnTo>
                      <a:pt x="349" y="656"/>
                    </a:lnTo>
                    <a:lnTo>
                      <a:pt x="349" y="642"/>
                    </a:lnTo>
                    <a:lnTo>
                      <a:pt x="349" y="130"/>
                    </a:lnTo>
                    <a:lnTo>
                      <a:pt x="349" y="116"/>
                    </a:lnTo>
                    <a:lnTo>
                      <a:pt x="345" y="102"/>
                    </a:lnTo>
                    <a:lnTo>
                      <a:pt x="340" y="90"/>
                    </a:lnTo>
                    <a:lnTo>
                      <a:pt x="330" y="79"/>
                    </a:lnTo>
                    <a:lnTo>
                      <a:pt x="317" y="71"/>
                    </a:lnTo>
                    <a:lnTo>
                      <a:pt x="298" y="65"/>
                    </a:lnTo>
                    <a:lnTo>
                      <a:pt x="274" y="61"/>
                    </a:lnTo>
                    <a:lnTo>
                      <a:pt x="244" y="59"/>
                    </a:lnTo>
                    <a:close/>
                    <a:moveTo>
                      <a:pt x="244" y="0"/>
                    </a:moveTo>
                    <a:lnTo>
                      <a:pt x="291" y="2"/>
                    </a:lnTo>
                    <a:lnTo>
                      <a:pt x="334" y="6"/>
                    </a:lnTo>
                    <a:lnTo>
                      <a:pt x="369" y="11"/>
                    </a:lnTo>
                    <a:lnTo>
                      <a:pt x="400" y="20"/>
                    </a:lnTo>
                    <a:lnTo>
                      <a:pt x="425" y="31"/>
                    </a:lnTo>
                    <a:lnTo>
                      <a:pt x="446" y="43"/>
                    </a:lnTo>
                    <a:lnTo>
                      <a:pt x="462" y="57"/>
                    </a:lnTo>
                    <a:lnTo>
                      <a:pt x="474" y="73"/>
                    </a:lnTo>
                    <a:lnTo>
                      <a:pt x="482" y="90"/>
                    </a:lnTo>
                    <a:lnTo>
                      <a:pt x="487" y="109"/>
                    </a:lnTo>
                    <a:lnTo>
                      <a:pt x="489" y="129"/>
                    </a:lnTo>
                    <a:lnTo>
                      <a:pt x="489" y="643"/>
                    </a:lnTo>
                    <a:lnTo>
                      <a:pt x="487" y="663"/>
                    </a:lnTo>
                    <a:lnTo>
                      <a:pt x="482" y="682"/>
                    </a:lnTo>
                    <a:lnTo>
                      <a:pt x="474" y="699"/>
                    </a:lnTo>
                    <a:lnTo>
                      <a:pt x="462" y="715"/>
                    </a:lnTo>
                    <a:lnTo>
                      <a:pt x="446" y="729"/>
                    </a:lnTo>
                    <a:lnTo>
                      <a:pt x="425" y="742"/>
                    </a:lnTo>
                    <a:lnTo>
                      <a:pt x="400" y="753"/>
                    </a:lnTo>
                    <a:lnTo>
                      <a:pt x="369" y="761"/>
                    </a:lnTo>
                    <a:lnTo>
                      <a:pt x="334" y="766"/>
                    </a:lnTo>
                    <a:lnTo>
                      <a:pt x="291" y="770"/>
                    </a:lnTo>
                    <a:lnTo>
                      <a:pt x="244" y="772"/>
                    </a:lnTo>
                    <a:lnTo>
                      <a:pt x="196" y="770"/>
                    </a:lnTo>
                    <a:lnTo>
                      <a:pt x="154" y="766"/>
                    </a:lnTo>
                    <a:lnTo>
                      <a:pt x="118" y="761"/>
                    </a:lnTo>
                    <a:lnTo>
                      <a:pt x="87" y="753"/>
                    </a:lnTo>
                    <a:lnTo>
                      <a:pt x="62" y="742"/>
                    </a:lnTo>
                    <a:lnTo>
                      <a:pt x="42" y="729"/>
                    </a:lnTo>
                    <a:lnTo>
                      <a:pt x="26" y="715"/>
                    </a:lnTo>
                    <a:lnTo>
                      <a:pt x="14" y="699"/>
                    </a:lnTo>
                    <a:lnTo>
                      <a:pt x="5" y="682"/>
                    </a:lnTo>
                    <a:lnTo>
                      <a:pt x="1" y="663"/>
                    </a:lnTo>
                    <a:lnTo>
                      <a:pt x="0" y="643"/>
                    </a:lnTo>
                    <a:lnTo>
                      <a:pt x="0" y="129"/>
                    </a:lnTo>
                    <a:lnTo>
                      <a:pt x="1" y="109"/>
                    </a:lnTo>
                    <a:lnTo>
                      <a:pt x="5" y="90"/>
                    </a:lnTo>
                    <a:lnTo>
                      <a:pt x="14" y="73"/>
                    </a:lnTo>
                    <a:lnTo>
                      <a:pt x="26" y="57"/>
                    </a:lnTo>
                    <a:lnTo>
                      <a:pt x="42" y="43"/>
                    </a:lnTo>
                    <a:lnTo>
                      <a:pt x="62" y="31"/>
                    </a:lnTo>
                    <a:lnTo>
                      <a:pt x="87" y="20"/>
                    </a:lnTo>
                    <a:lnTo>
                      <a:pt x="118" y="11"/>
                    </a:lnTo>
                    <a:lnTo>
                      <a:pt x="154" y="6"/>
                    </a:lnTo>
                    <a:lnTo>
                      <a:pt x="196" y="2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8">
                <a:extLst>
                  <a:ext uri="{FF2B5EF4-FFF2-40B4-BE49-F238E27FC236}">
                    <a16:creationId xmlns:a16="http://schemas.microsoft.com/office/drawing/2014/main" id="{89D18DE9-FB38-44E3-9753-8DBB95A05D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30501" y="5005388"/>
                <a:ext cx="360363" cy="603250"/>
              </a:xfrm>
              <a:custGeom>
                <a:avLst/>
                <a:gdLst>
                  <a:gd name="T0" fmla="*/ 140 w 454"/>
                  <a:gd name="T1" fmla="*/ 59 h 759"/>
                  <a:gd name="T2" fmla="*/ 140 w 454"/>
                  <a:gd name="T3" fmla="*/ 358 h 759"/>
                  <a:gd name="T4" fmla="*/ 207 w 454"/>
                  <a:gd name="T5" fmla="*/ 358 h 759"/>
                  <a:gd name="T6" fmla="*/ 232 w 454"/>
                  <a:gd name="T7" fmla="*/ 358 h 759"/>
                  <a:gd name="T8" fmla="*/ 255 w 454"/>
                  <a:gd name="T9" fmla="*/ 355 h 759"/>
                  <a:gd name="T10" fmla="*/ 275 w 454"/>
                  <a:gd name="T11" fmla="*/ 352 h 759"/>
                  <a:gd name="T12" fmla="*/ 291 w 454"/>
                  <a:gd name="T13" fmla="*/ 346 h 759"/>
                  <a:gd name="T14" fmla="*/ 303 w 454"/>
                  <a:gd name="T15" fmla="*/ 337 h 759"/>
                  <a:gd name="T16" fmla="*/ 311 w 454"/>
                  <a:gd name="T17" fmla="*/ 325 h 759"/>
                  <a:gd name="T18" fmla="*/ 314 w 454"/>
                  <a:gd name="T19" fmla="*/ 311 h 759"/>
                  <a:gd name="T20" fmla="*/ 314 w 454"/>
                  <a:gd name="T21" fmla="*/ 106 h 759"/>
                  <a:gd name="T22" fmla="*/ 311 w 454"/>
                  <a:gd name="T23" fmla="*/ 91 h 759"/>
                  <a:gd name="T24" fmla="*/ 303 w 454"/>
                  <a:gd name="T25" fmla="*/ 79 h 759"/>
                  <a:gd name="T26" fmla="*/ 291 w 454"/>
                  <a:gd name="T27" fmla="*/ 71 h 759"/>
                  <a:gd name="T28" fmla="*/ 275 w 454"/>
                  <a:gd name="T29" fmla="*/ 64 h 759"/>
                  <a:gd name="T30" fmla="*/ 255 w 454"/>
                  <a:gd name="T31" fmla="*/ 62 h 759"/>
                  <a:gd name="T32" fmla="*/ 232 w 454"/>
                  <a:gd name="T33" fmla="*/ 59 h 759"/>
                  <a:gd name="T34" fmla="*/ 207 w 454"/>
                  <a:gd name="T35" fmla="*/ 59 h 759"/>
                  <a:gd name="T36" fmla="*/ 140 w 454"/>
                  <a:gd name="T37" fmla="*/ 59 h 759"/>
                  <a:gd name="T38" fmla="*/ 0 w 454"/>
                  <a:gd name="T39" fmla="*/ 0 h 759"/>
                  <a:gd name="T40" fmla="*/ 221 w 454"/>
                  <a:gd name="T41" fmla="*/ 0 h 759"/>
                  <a:gd name="T42" fmla="*/ 271 w 454"/>
                  <a:gd name="T43" fmla="*/ 0 h 759"/>
                  <a:gd name="T44" fmla="*/ 314 w 454"/>
                  <a:gd name="T45" fmla="*/ 4 h 759"/>
                  <a:gd name="T46" fmla="*/ 350 w 454"/>
                  <a:gd name="T47" fmla="*/ 8 h 759"/>
                  <a:gd name="T48" fmla="*/ 380 w 454"/>
                  <a:gd name="T49" fmla="*/ 16 h 759"/>
                  <a:gd name="T50" fmla="*/ 404 w 454"/>
                  <a:gd name="T51" fmla="*/ 26 h 759"/>
                  <a:gd name="T52" fmla="*/ 423 w 454"/>
                  <a:gd name="T53" fmla="*/ 38 h 759"/>
                  <a:gd name="T54" fmla="*/ 437 w 454"/>
                  <a:gd name="T55" fmla="*/ 52 h 759"/>
                  <a:gd name="T56" fmla="*/ 447 w 454"/>
                  <a:gd name="T57" fmla="*/ 70 h 759"/>
                  <a:gd name="T58" fmla="*/ 452 w 454"/>
                  <a:gd name="T59" fmla="*/ 91 h 759"/>
                  <a:gd name="T60" fmla="*/ 454 w 454"/>
                  <a:gd name="T61" fmla="*/ 115 h 759"/>
                  <a:gd name="T62" fmla="*/ 454 w 454"/>
                  <a:gd name="T63" fmla="*/ 301 h 759"/>
                  <a:gd name="T64" fmla="*/ 451 w 454"/>
                  <a:gd name="T65" fmla="*/ 325 h 759"/>
                  <a:gd name="T66" fmla="*/ 447 w 454"/>
                  <a:gd name="T67" fmla="*/ 347 h 759"/>
                  <a:gd name="T68" fmla="*/ 437 w 454"/>
                  <a:gd name="T69" fmla="*/ 364 h 759"/>
                  <a:gd name="T70" fmla="*/ 423 w 454"/>
                  <a:gd name="T71" fmla="*/ 379 h 759"/>
                  <a:gd name="T72" fmla="*/ 404 w 454"/>
                  <a:gd name="T73" fmla="*/ 391 h 759"/>
                  <a:gd name="T74" fmla="*/ 380 w 454"/>
                  <a:gd name="T75" fmla="*/ 402 h 759"/>
                  <a:gd name="T76" fmla="*/ 350 w 454"/>
                  <a:gd name="T77" fmla="*/ 408 h 759"/>
                  <a:gd name="T78" fmla="*/ 314 w 454"/>
                  <a:gd name="T79" fmla="*/ 414 h 759"/>
                  <a:gd name="T80" fmla="*/ 271 w 454"/>
                  <a:gd name="T81" fmla="*/ 416 h 759"/>
                  <a:gd name="T82" fmla="*/ 221 w 454"/>
                  <a:gd name="T83" fmla="*/ 416 h 759"/>
                  <a:gd name="T84" fmla="*/ 140 w 454"/>
                  <a:gd name="T85" fmla="*/ 416 h 759"/>
                  <a:gd name="T86" fmla="*/ 140 w 454"/>
                  <a:gd name="T87" fmla="*/ 759 h 759"/>
                  <a:gd name="T88" fmla="*/ 0 w 454"/>
                  <a:gd name="T89" fmla="*/ 759 h 759"/>
                  <a:gd name="T90" fmla="*/ 0 w 454"/>
                  <a:gd name="T91" fmla="*/ 0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4" h="759">
                    <a:moveTo>
                      <a:pt x="140" y="59"/>
                    </a:moveTo>
                    <a:lnTo>
                      <a:pt x="140" y="358"/>
                    </a:lnTo>
                    <a:lnTo>
                      <a:pt x="207" y="358"/>
                    </a:lnTo>
                    <a:lnTo>
                      <a:pt x="232" y="358"/>
                    </a:lnTo>
                    <a:lnTo>
                      <a:pt x="255" y="355"/>
                    </a:lnTo>
                    <a:lnTo>
                      <a:pt x="275" y="352"/>
                    </a:lnTo>
                    <a:lnTo>
                      <a:pt x="291" y="346"/>
                    </a:lnTo>
                    <a:lnTo>
                      <a:pt x="303" y="337"/>
                    </a:lnTo>
                    <a:lnTo>
                      <a:pt x="311" y="325"/>
                    </a:lnTo>
                    <a:lnTo>
                      <a:pt x="314" y="311"/>
                    </a:lnTo>
                    <a:lnTo>
                      <a:pt x="314" y="106"/>
                    </a:lnTo>
                    <a:lnTo>
                      <a:pt x="311" y="91"/>
                    </a:lnTo>
                    <a:lnTo>
                      <a:pt x="303" y="79"/>
                    </a:lnTo>
                    <a:lnTo>
                      <a:pt x="291" y="71"/>
                    </a:lnTo>
                    <a:lnTo>
                      <a:pt x="275" y="64"/>
                    </a:lnTo>
                    <a:lnTo>
                      <a:pt x="255" y="62"/>
                    </a:lnTo>
                    <a:lnTo>
                      <a:pt x="232" y="59"/>
                    </a:lnTo>
                    <a:lnTo>
                      <a:pt x="207" y="59"/>
                    </a:lnTo>
                    <a:lnTo>
                      <a:pt x="140" y="59"/>
                    </a:lnTo>
                    <a:close/>
                    <a:moveTo>
                      <a:pt x="0" y="0"/>
                    </a:moveTo>
                    <a:lnTo>
                      <a:pt x="221" y="0"/>
                    </a:lnTo>
                    <a:lnTo>
                      <a:pt x="271" y="0"/>
                    </a:lnTo>
                    <a:lnTo>
                      <a:pt x="314" y="4"/>
                    </a:lnTo>
                    <a:lnTo>
                      <a:pt x="350" y="8"/>
                    </a:lnTo>
                    <a:lnTo>
                      <a:pt x="380" y="16"/>
                    </a:lnTo>
                    <a:lnTo>
                      <a:pt x="404" y="26"/>
                    </a:lnTo>
                    <a:lnTo>
                      <a:pt x="423" y="38"/>
                    </a:lnTo>
                    <a:lnTo>
                      <a:pt x="437" y="52"/>
                    </a:lnTo>
                    <a:lnTo>
                      <a:pt x="447" y="70"/>
                    </a:lnTo>
                    <a:lnTo>
                      <a:pt x="452" y="91"/>
                    </a:lnTo>
                    <a:lnTo>
                      <a:pt x="454" y="115"/>
                    </a:lnTo>
                    <a:lnTo>
                      <a:pt x="454" y="301"/>
                    </a:lnTo>
                    <a:lnTo>
                      <a:pt x="451" y="325"/>
                    </a:lnTo>
                    <a:lnTo>
                      <a:pt x="447" y="347"/>
                    </a:lnTo>
                    <a:lnTo>
                      <a:pt x="437" y="364"/>
                    </a:lnTo>
                    <a:lnTo>
                      <a:pt x="423" y="379"/>
                    </a:lnTo>
                    <a:lnTo>
                      <a:pt x="404" y="391"/>
                    </a:lnTo>
                    <a:lnTo>
                      <a:pt x="380" y="402"/>
                    </a:lnTo>
                    <a:lnTo>
                      <a:pt x="350" y="408"/>
                    </a:lnTo>
                    <a:lnTo>
                      <a:pt x="314" y="414"/>
                    </a:lnTo>
                    <a:lnTo>
                      <a:pt x="271" y="416"/>
                    </a:lnTo>
                    <a:lnTo>
                      <a:pt x="221" y="416"/>
                    </a:lnTo>
                    <a:lnTo>
                      <a:pt x="140" y="416"/>
                    </a:lnTo>
                    <a:lnTo>
                      <a:pt x="140" y="759"/>
                    </a:lnTo>
                    <a:lnTo>
                      <a:pt x="0" y="75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9">
                <a:extLst>
                  <a:ext uri="{FF2B5EF4-FFF2-40B4-BE49-F238E27FC236}">
                    <a16:creationId xmlns:a16="http://schemas.microsoft.com/office/drawing/2014/main" id="{8D961941-D9DC-44B7-B4B1-7160F7B31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026" y="5000626"/>
                <a:ext cx="358775" cy="611188"/>
              </a:xfrm>
              <a:custGeom>
                <a:avLst/>
                <a:gdLst>
                  <a:gd name="T0" fmla="*/ 277 w 451"/>
                  <a:gd name="T1" fmla="*/ 2 h 772"/>
                  <a:gd name="T2" fmla="*/ 355 w 451"/>
                  <a:gd name="T3" fmla="*/ 12 h 772"/>
                  <a:gd name="T4" fmla="*/ 407 w 451"/>
                  <a:gd name="T5" fmla="*/ 34 h 772"/>
                  <a:gd name="T6" fmla="*/ 438 w 451"/>
                  <a:gd name="T7" fmla="*/ 65 h 772"/>
                  <a:gd name="T8" fmla="*/ 447 w 451"/>
                  <a:gd name="T9" fmla="*/ 106 h 772"/>
                  <a:gd name="T10" fmla="*/ 309 w 451"/>
                  <a:gd name="T11" fmla="*/ 204 h 772"/>
                  <a:gd name="T12" fmla="*/ 308 w 451"/>
                  <a:gd name="T13" fmla="*/ 98 h 772"/>
                  <a:gd name="T14" fmla="*/ 297 w 451"/>
                  <a:gd name="T15" fmla="*/ 78 h 772"/>
                  <a:gd name="T16" fmla="*/ 273 w 451"/>
                  <a:gd name="T17" fmla="*/ 65 h 772"/>
                  <a:gd name="T18" fmla="*/ 229 w 451"/>
                  <a:gd name="T19" fmla="*/ 59 h 772"/>
                  <a:gd name="T20" fmla="*/ 184 w 451"/>
                  <a:gd name="T21" fmla="*/ 65 h 772"/>
                  <a:gd name="T22" fmla="*/ 159 w 451"/>
                  <a:gd name="T23" fmla="*/ 78 h 772"/>
                  <a:gd name="T24" fmla="*/ 149 w 451"/>
                  <a:gd name="T25" fmla="*/ 98 h 772"/>
                  <a:gd name="T26" fmla="*/ 148 w 451"/>
                  <a:gd name="T27" fmla="*/ 191 h 772"/>
                  <a:gd name="T28" fmla="*/ 155 w 451"/>
                  <a:gd name="T29" fmla="*/ 227 h 772"/>
                  <a:gd name="T30" fmla="*/ 180 w 451"/>
                  <a:gd name="T31" fmla="*/ 259 h 772"/>
                  <a:gd name="T32" fmla="*/ 422 w 451"/>
                  <a:gd name="T33" fmla="*/ 469 h 772"/>
                  <a:gd name="T34" fmla="*/ 449 w 451"/>
                  <a:gd name="T35" fmla="*/ 516 h 772"/>
                  <a:gd name="T36" fmla="*/ 451 w 451"/>
                  <a:gd name="T37" fmla="*/ 660 h 772"/>
                  <a:gd name="T38" fmla="*/ 439 w 451"/>
                  <a:gd name="T39" fmla="*/ 703 h 772"/>
                  <a:gd name="T40" fmla="*/ 404 w 451"/>
                  <a:gd name="T41" fmla="*/ 737 h 772"/>
                  <a:gd name="T42" fmla="*/ 348 w 451"/>
                  <a:gd name="T43" fmla="*/ 760 h 772"/>
                  <a:gd name="T44" fmla="*/ 273 w 451"/>
                  <a:gd name="T45" fmla="*/ 770 h 772"/>
                  <a:gd name="T46" fmla="*/ 180 w 451"/>
                  <a:gd name="T47" fmla="*/ 770 h 772"/>
                  <a:gd name="T48" fmla="*/ 101 w 451"/>
                  <a:gd name="T49" fmla="*/ 760 h 772"/>
                  <a:gd name="T50" fmla="*/ 45 w 451"/>
                  <a:gd name="T51" fmla="*/ 738 h 772"/>
                  <a:gd name="T52" fmla="*/ 11 w 451"/>
                  <a:gd name="T53" fmla="*/ 706 h 772"/>
                  <a:gd name="T54" fmla="*/ 0 w 451"/>
                  <a:gd name="T55" fmla="*/ 660 h 772"/>
                  <a:gd name="T56" fmla="*/ 140 w 451"/>
                  <a:gd name="T57" fmla="*/ 556 h 772"/>
                  <a:gd name="T58" fmla="*/ 143 w 451"/>
                  <a:gd name="T59" fmla="*/ 672 h 772"/>
                  <a:gd name="T60" fmla="*/ 161 w 451"/>
                  <a:gd name="T61" fmla="*/ 698 h 772"/>
                  <a:gd name="T62" fmla="*/ 200 w 451"/>
                  <a:gd name="T63" fmla="*/ 711 h 772"/>
                  <a:gd name="T64" fmla="*/ 254 w 451"/>
                  <a:gd name="T65" fmla="*/ 711 h 772"/>
                  <a:gd name="T66" fmla="*/ 292 w 451"/>
                  <a:gd name="T67" fmla="*/ 698 h 772"/>
                  <a:gd name="T68" fmla="*/ 310 w 451"/>
                  <a:gd name="T69" fmla="*/ 672 h 772"/>
                  <a:gd name="T70" fmla="*/ 313 w 451"/>
                  <a:gd name="T71" fmla="*/ 551 h 772"/>
                  <a:gd name="T72" fmla="*/ 304 w 451"/>
                  <a:gd name="T73" fmla="*/ 513 h 772"/>
                  <a:gd name="T74" fmla="*/ 273 w 451"/>
                  <a:gd name="T75" fmla="*/ 477 h 772"/>
                  <a:gd name="T76" fmla="*/ 47 w 451"/>
                  <a:gd name="T77" fmla="*/ 282 h 772"/>
                  <a:gd name="T78" fmla="*/ 19 w 451"/>
                  <a:gd name="T79" fmla="*/ 244 h 772"/>
                  <a:gd name="T80" fmla="*/ 10 w 451"/>
                  <a:gd name="T81" fmla="*/ 204 h 772"/>
                  <a:gd name="T82" fmla="*/ 13 w 451"/>
                  <a:gd name="T83" fmla="*/ 89 h 772"/>
                  <a:gd name="T84" fmla="*/ 35 w 451"/>
                  <a:gd name="T85" fmla="*/ 50 h 772"/>
                  <a:gd name="T86" fmla="*/ 78 w 451"/>
                  <a:gd name="T87" fmla="*/ 22 h 772"/>
                  <a:gd name="T88" fmla="*/ 144 w 451"/>
                  <a:gd name="T89" fmla="*/ 6 h 772"/>
                  <a:gd name="T90" fmla="*/ 229 w 451"/>
                  <a:gd name="T91" fmla="*/ 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1" h="772">
                    <a:moveTo>
                      <a:pt x="229" y="0"/>
                    </a:moveTo>
                    <a:lnTo>
                      <a:pt x="277" y="2"/>
                    </a:lnTo>
                    <a:lnTo>
                      <a:pt x="318" y="6"/>
                    </a:lnTo>
                    <a:lnTo>
                      <a:pt x="355" y="12"/>
                    </a:lnTo>
                    <a:lnTo>
                      <a:pt x="384" y="22"/>
                    </a:lnTo>
                    <a:lnTo>
                      <a:pt x="407" y="34"/>
                    </a:lnTo>
                    <a:lnTo>
                      <a:pt x="426" y="49"/>
                    </a:lnTo>
                    <a:lnTo>
                      <a:pt x="438" y="65"/>
                    </a:lnTo>
                    <a:lnTo>
                      <a:pt x="445" y="85"/>
                    </a:lnTo>
                    <a:lnTo>
                      <a:pt x="447" y="106"/>
                    </a:lnTo>
                    <a:lnTo>
                      <a:pt x="447" y="204"/>
                    </a:lnTo>
                    <a:lnTo>
                      <a:pt x="309" y="204"/>
                    </a:lnTo>
                    <a:lnTo>
                      <a:pt x="309" y="110"/>
                    </a:lnTo>
                    <a:lnTo>
                      <a:pt x="308" y="98"/>
                    </a:lnTo>
                    <a:lnTo>
                      <a:pt x="304" y="87"/>
                    </a:lnTo>
                    <a:lnTo>
                      <a:pt x="297" y="78"/>
                    </a:lnTo>
                    <a:lnTo>
                      <a:pt x="288" y="70"/>
                    </a:lnTo>
                    <a:lnTo>
                      <a:pt x="273" y="65"/>
                    </a:lnTo>
                    <a:lnTo>
                      <a:pt x="254" y="61"/>
                    </a:lnTo>
                    <a:lnTo>
                      <a:pt x="229" y="59"/>
                    </a:lnTo>
                    <a:lnTo>
                      <a:pt x="203" y="61"/>
                    </a:lnTo>
                    <a:lnTo>
                      <a:pt x="184" y="65"/>
                    </a:lnTo>
                    <a:lnTo>
                      <a:pt x="170" y="70"/>
                    </a:lnTo>
                    <a:lnTo>
                      <a:pt x="159" y="78"/>
                    </a:lnTo>
                    <a:lnTo>
                      <a:pt x="152" y="87"/>
                    </a:lnTo>
                    <a:lnTo>
                      <a:pt x="149" y="98"/>
                    </a:lnTo>
                    <a:lnTo>
                      <a:pt x="148" y="110"/>
                    </a:lnTo>
                    <a:lnTo>
                      <a:pt x="148" y="191"/>
                    </a:lnTo>
                    <a:lnTo>
                      <a:pt x="149" y="209"/>
                    </a:lnTo>
                    <a:lnTo>
                      <a:pt x="155" y="227"/>
                    </a:lnTo>
                    <a:lnTo>
                      <a:pt x="165" y="243"/>
                    </a:lnTo>
                    <a:lnTo>
                      <a:pt x="180" y="259"/>
                    </a:lnTo>
                    <a:lnTo>
                      <a:pt x="402" y="448"/>
                    </a:lnTo>
                    <a:lnTo>
                      <a:pt x="422" y="469"/>
                    </a:lnTo>
                    <a:lnTo>
                      <a:pt x="438" y="492"/>
                    </a:lnTo>
                    <a:lnTo>
                      <a:pt x="449" y="516"/>
                    </a:lnTo>
                    <a:lnTo>
                      <a:pt x="451" y="541"/>
                    </a:lnTo>
                    <a:lnTo>
                      <a:pt x="451" y="660"/>
                    </a:lnTo>
                    <a:lnTo>
                      <a:pt x="449" y="683"/>
                    </a:lnTo>
                    <a:lnTo>
                      <a:pt x="439" y="703"/>
                    </a:lnTo>
                    <a:lnTo>
                      <a:pt x="424" y="721"/>
                    </a:lnTo>
                    <a:lnTo>
                      <a:pt x="404" y="737"/>
                    </a:lnTo>
                    <a:lnTo>
                      <a:pt x="379" y="749"/>
                    </a:lnTo>
                    <a:lnTo>
                      <a:pt x="348" y="760"/>
                    </a:lnTo>
                    <a:lnTo>
                      <a:pt x="313" y="766"/>
                    </a:lnTo>
                    <a:lnTo>
                      <a:pt x="273" y="770"/>
                    </a:lnTo>
                    <a:lnTo>
                      <a:pt x="229" y="772"/>
                    </a:lnTo>
                    <a:lnTo>
                      <a:pt x="180" y="770"/>
                    </a:lnTo>
                    <a:lnTo>
                      <a:pt x="137" y="766"/>
                    </a:lnTo>
                    <a:lnTo>
                      <a:pt x="101" y="760"/>
                    </a:lnTo>
                    <a:lnTo>
                      <a:pt x="70" y="750"/>
                    </a:lnTo>
                    <a:lnTo>
                      <a:pt x="45" y="738"/>
                    </a:lnTo>
                    <a:lnTo>
                      <a:pt x="26" y="723"/>
                    </a:lnTo>
                    <a:lnTo>
                      <a:pt x="11" y="706"/>
                    </a:lnTo>
                    <a:lnTo>
                      <a:pt x="3" y="685"/>
                    </a:lnTo>
                    <a:lnTo>
                      <a:pt x="0" y="660"/>
                    </a:lnTo>
                    <a:lnTo>
                      <a:pt x="0" y="556"/>
                    </a:lnTo>
                    <a:lnTo>
                      <a:pt x="140" y="556"/>
                    </a:lnTo>
                    <a:lnTo>
                      <a:pt x="140" y="656"/>
                    </a:lnTo>
                    <a:lnTo>
                      <a:pt x="143" y="672"/>
                    </a:lnTo>
                    <a:lnTo>
                      <a:pt x="149" y="687"/>
                    </a:lnTo>
                    <a:lnTo>
                      <a:pt x="161" y="698"/>
                    </a:lnTo>
                    <a:lnTo>
                      <a:pt x="179" y="706"/>
                    </a:lnTo>
                    <a:lnTo>
                      <a:pt x="200" y="711"/>
                    </a:lnTo>
                    <a:lnTo>
                      <a:pt x="229" y="713"/>
                    </a:lnTo>
                    <a:lnTo>
                      <a:pt x="254" y="711"/>
                    </a:lnTo>
                    <a:lnTo>
                      <a:pt x="276" y="706"/>
                    </a:lnTo>
                    <a:lnTo>
                      <a:pt x="292" y="698"/>
                    </a:lnTo>
                    <a:lnTo>
                      <a:pt x="304" y="687"/>
                    </a:lnTo>
                    <a:lnTo>
                      <a:pt x="310" y="672"/>
                    </a:lnTo>
                    <a:lnTo>
                      <a:pt x="313" y="656"/>
                    </a:lnTo>
                    <a:lnTo>
                      <a:pt x="313" y="551"/>
                    </a:lnTo>
                    <a:lnTo>
                      <a:pt x="310" y="532"/>
                    </a:lnTo>
                    <a:lnTo>
                      <a:pt x="304" y="513"/>
                    </a:lnTo>
                    <a:lnTo>
                      <a:pt x="292" y="496"/>
                    </a:lnTo>
                    <a:lnTo>
                      <a:pt x="273" y="477"/>
                    </a:lnTo>
                    <a:lnTo>
                      <a:pt x="69" y="300"/>
                    </a:lnTo>
                    <a:lnTo>
                      <a:pt x="47" y="282"/>
                    </a:lnTo>
                    <a:lnTo>
                      <a:pt x="31" y="263"/>
                    </a:lnTo>
                    <a:lnTo>
                      <a:pt x="19" y="244"/>
                    </a:lnTo>
                    <a:lnTo>
                      <a:pt x="11" y="225"/>
                    </a:lnTo>
                    <a:lnTo>
                      <a:pt x="10" y="204"/>
                    </a:lnTo>
                    <a:lnTo>
                      <a:pt x="10" y="112"/>
                    </a:lnTo>
                    <a:lnTo>
                      <a:pt x="13" y="89"/>
                    </a:lnTo>
                    <a:lnTo>
                      <a:pt x="21" y="67"/>
                    </a:lnTo>
                    <a:lnTo>
                      <a:pt x="35" y="50"/>
                    </a:lnTo>
                    <a:lnTo>
                      <a:pt x="54" y="35"/>
                    </a:lnTo>
                    <a:lnTo>
                      <a:pt x="78" y="22"/>
                    </a:lnTo>
                    <a:lnTo>
                      <a:pt x="109" y="12"/>
                    </a:lnTo>
                    <a:lnTo>
                      <a:pt x="144" y="6"/>
                    </a:lnTo>
                    <a:lnTo>
                      <a:pt x="184" y="2"/>
                    </a:lnTo>
                    <a:lnTo>
                      <a:pt x="2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" name="Freeform 10">
                <a:extLst>
                  <a:ext uri="{FF2B5EF4-FFF2-40B4-BE49-F238E27FC236}">
                    <a16:creationId xmlns:a16="http://schemas.microsoft.com/office/drawing/2014/main" id="{B9363D07-27BC-4F61-90A5-DF8C3FB43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5413" y="5000626"/>
                <a:ext cx="358775" cy="611188"/>
              </a:xfrm>
              <a:custGeom>
                <a:avLst/>
                <a:gdLst>
                  <a:gd name="T0" fmla="*/ 276 w 451"/>
                  <a:gd name="T1" fmla="*/ 2 h 772"/>
                  <a:gd name="T2" fmla="*/ 354 w 451"/>
                  <a:gd name="T3" fmla="*/ 12 h 772"/>
                  <a:gd name="T4" fmla="*/ 407 w 451"/>
                  <a:gd name="T5" fmla="*/ 34 h 772"/>
                  <a:gd name="T6" fmla="*/ 437 w 451"/>
                  <a:gd name="T7" fmla="*/ 65 h 772"/>
                  <a:gd name="T8" fmla="*/ 447 w 451"/>
                  <a:gd name="T9" fmla="*/ 106 h 772"/>
                  <a:gd name="T10" fmla="*/ 307 w 451"/>
                  <a:gd name="T11" fmla="*/ 204 h 772"/>
                  <a:gd name="T12" fmla="*/ 307 w 451"/>
                  <a:gd name="T13" fmla="*/ 98 h 772"/>
                  <a:gd name="T14" fmla="*/ 296 w 451"/>
                  <a:gd name="T15" fmla="*/ 78 h 772"/>
                  <a:gd name="T16" fmla="*/ 272 w 451"/>
                  <a:gd name="T17" fmla="*/ 65 h 772"/>
                  <a:gd name="T18" fmla="*/ 228 w 451"/>
                  <a:gd name="T19" fmla="*/ 59 h 772"/>
                  <a:gd name="T20" fmla="*/ 182 w 451"/>
                  <a:gd name="T21" fmla="*/ 65 h 772"/>
                  <a:gd name="T22" fmla="*/ 158 w 451"/>
                  <a:gd name="T23" fmla="*/ 78 h 772"/>
                  <a:gd name="T24" fmla="*/ 149 w 451"/>
                  <a:gd name="T25" fmla="*/ 98 h 772"/>
                  <a:gd name="T26" fmla="*/ 148 w 451"/>
                  <a:gd name="T27" fmla="*/ 191 h 772"/>
                  <a:gd name="T28" fmla="*/ 154 w 451"/>
                  <a:gd name="T29" fmla="*/ 227 h 772"/>
                  <a:gd name="T30" fmla="*/ 178 w 451"/>
                  <a:gd name="T31" fmla="*/ 259 h 772"/>
                  <a:gd name="T32" fmla="*/ 421 w 451"/>
                  <a:gd name="T33" fmla="*/ 469 h 772"/>
                  <a:gd name="T34" fmla="*/ 447 w 451"/>
                  <a:gd name="T35" fmla="*/ 516 h 772"/>
                  <a:gd name="T36" fmla="*/ 451 w 451"/>
                  <a:gd name="T37" fmla="*/ 660 h 772"/>
                  <a:gd name="T38" fmla="*/ 439 w 451"/>
                  <a:gd name="T39" fmla="*/ 703 h 772"/>
                  <a:gd name="T40" fmla="*/ 404 w 451"/>
                  <a:gd name="T41" fmla="*/ 737 h 772"/>
                  <a:gd name="T42" fmla="*/ 347 w 451"/>
                  <a:gd name="T43" fmla="*/ 760 h 772"/>
                  <a:gd name="T44" fmla="*/ 272 w 451"/>
                  <a:gd name="T45" fmla="*/ 770 h 772"/>
                  <a:gd name="T46" fmla="*/ 180 w 451"/>
                  <a:gd name="T47" fmla="*/ 770 h 772"/>
                  <a:gd name="T48" fmla="*/ 101 w 451"/>
                  <a:gd name="T49" fmla="*/ 760 h 772"/>
                  <a:gd name="T50" fmla="*/ 44 w 451"/>
                  <a:gd name="T51" fmla="*/ 738 h 772"/>
                  <a:gd name="T52" fmla="*/ 11 w 451"/>
                  <a:gd name="T53" fmla="*/ 706 h 772"/>
                  <a:gd name="T54" fmla="*/ 0 w 451"/>
                  <a:gd name="T55" fmla="*/ 660 h 772"/>
                  <a:gd name="T56" fmla="*/ 139 w 451"/>
                  <a:gd name="T57" fmla="*/ 556 h 772"/>
                  <a:gd name="T58" fmla="*/ 141 w 451"/>
                  <a:gd name="T59" fmla="*/ 672 h 772"/>
                  <a:gd name="T60" fmla="*/ 160 w 451"/>
                  <a:gd name="T61" fmla="*/ 698 h 772"/>
                  <a:gd name="T62" fmla="*/ 200 w 451"/>
                  <a:gd name="T63" fmla="*/ 711 h 772"/>
                  <a:gd name="T64" fmla="*/ 254 w 451"/>
                  <a:gd name="T65" fmla="*/ 711 h 772"/>
                  <a:gd name="T66" fmla="*/ 291 w 451"/>
                  <a:gd name="T67" fmla="*/ 698 h 772"/>
                  <a:gd name="T68" fmla="*/ 310 w 451"/>
                  <a:gd name="T69" fmla="*/ 672 h 772"/>
                  <a:gd name="T70" fmla="*/ 311 w 451"/>
                  <a:gd name="T71" fmla="*/ 551 h 772"/>
                  <a:gd name="T72" fmla="*/ 303 w 451"/>
                  <a:gd name="T73" fmla="*/ 515 h 772"/>
                  <a:gd name="T74" fmla="*/ 271 w 451"/>
                  <a:gd name="T75" fmla="*/ 477 h 772"/>
                  <a:gd name="T76" fmla="*/ 47 w 451"/>
                  <a:gd name="T77" fmla="*/ 282 h 772"/>
                  <a:gd name="T78" fmla="*/ 19 w 451"/>
                  <a:gd name="T79" fmla="*/ 244 h 772"/>
                  <a:gd name="T80" fmla="*/ 8 w 451"/>
                  <a:gd name="T81" fmla="*/ 204 h 772"/>
                  <a:gd name="T82" fmla="*/ 11 w 451"/>
                  <a:gd name="T83" fmla="*/ 89 h 772"/>
                  <a:gd name="T84" fmla="*/ 33 w 451"/>
                  <a:gd name="T85" fmla="*/ 50 h 772"/>
                  <a:gd name="T86" fmla="*/ 78 w 451"/>
                  <a:gd name="T87" fmla="*/ 22 h 772"/>
                  <a:gd name="T88" fmla="*/ 144 w 451"/>
                  <a:gd name="T89" fmla="*/ 6 h 772"/>
                  <a:gd name="T90" fmla="*/ 228 w 451"/>
                  <a:gd name="T91" fmla="*/ 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1" h="772">
                    <a:moveTo>
                      <a:pt x="228" y="0"/>
                    </a:moveTo>
                    <a:lnTo>
                      <a:pt x="276" y="2"/>
                    </a:lnTo>
                    <a:lnTo>
                      <a:pt x="318" y="6"/>
                    </a:lnTo>
                    <a:lnTo>
                      <a:pt x="354" y="12"/>
                    </a:lnTo>
                    <a:lnTo>
                      <a:pt x="382" y="22"/>
                    </a:lnTo>
                    <a:lnTo>
                      <a:pt x="407" y="34"/>
                    </a:lnTo>
                    <a:lnTo>
                      <a:pt x="424" y="49"/>
                    </a:lnTo>
                    <a:lnTo>
                      <a:pt x="437" y="65"/>
                    </a:lnTo>
                    <a:lnTo>
                      <a:pt x="444" y="85"/>
                    </a:lnTo>
                    <a:lnTo>
                      <a:pt x="447" y="106"/>
                    </a:lnTo>
                    <a:lnTo>
                      <a:pt x="447" y="204"/>
                    </a:lnTo>
                    <a:lnTo>
                      <a:pt x="307" y="204"/>
                    </a:lnTo>
                    <a:lnTo>
                      <a:pt x="307" y="110"/>
                    </a:lnTo>
                    <a:lnTo>
                      <a:pt x="307" y="98"/>
                    </a:lnTo>
                    <a:lnTo>
                      <a:pt x="303" y="87"/>
                    </a:lnTo>
                    <a:lnTo>
                      <a:pt x="296" y="78"/>
                    </a:lnTo>
                    <a:lnTo>
                      <a:pt x="286" y="70"/>
                    </a:lnTo>
                    <a:lnTo>
                      <a:pt x="272" y="65"/>
                    </a:lnTo>
                    <a:lnTo>
                      <a:pt x="252" y="61"/>
                    </a:lnTo>
                    <a:lnTo>
                      <a:pt x="228" y="59"/>
                    </a:lnTo>
                    <a:lnTo>
                      <a:pt x="203" y="61"/>
                    </a:lnTo>
                    <a:lnTo>
                      <a:pt x="182" y="65"/>
                    </a:lnTo>
                    <a:lnTo>
                      <a:pt x="169" y="70"/>
                    </a:lnTo>
                    <a:lnTo>
                      <a:pt x="158" y="78"/>
                    </a:lnTo>
                    <a:lnTo>
                      <a:pt x="152" y="87"/>
                    </a:lnTo>
                    <a:lnTo>
                      <a:pt x="149" y="98"/>
                    </a:lnTo>
                    <a:lnTo>
                      <a:pt x="148" y="110"/>
                    </a:lnTo>
                    <a:lnTo>
                      <a:pt x="148" y="191"/>
                    </a:lnTo>
                    <a:lnTo>
                      <a:pt x="149" y="209"/>
                    </a:lnTo>
                    <a:lnTo>
                      <a:pt x="154" y="227"/>
                    </a:lnTo>
                    <a:lnTo>
                      <a:pt x="164" y="243"/>
                    </a:lnTo>
                    <a:lnTo>
                      <a:pt x="178" y="259"/>
                    </a:lnTo>
                    <a:lnTo>
                      <a:pt x="400" y="448"/>
                    </a:lnTo>
                    <a:lnTo>
                      <a:pt x="421" y="469"/>
                    </a:lnTo>
                    <a:lnTo>
                      <a:pt x="437" y="492"/>
                    </a:lnTo>
                    <a:lnTo>
                      <a:pt x="447" y="516"/>
                    </a:lnTo>
                    <a:lnTo>
                      <a:pt x="451" y="541"/>
                    </a:lnTo>
                    <a:lnTo>
                      <a:pt x="451" y="660"/>
                    </a:lnTo>
                    <a:lnTo>
                      <a:pt x="448" y="683"/>
                    </a:lnTo>
                    <a:lnTo>
                      <a:pt x="439" y="703"/>
                    </a:lnTo>
                    <a:lnTo>
                      <a:pt x="424" y="721"/>
                    </a:lnTo>
                    <a:lnTo>
                      <a:pt x="404" y="737"/>
                    </a:lnTo>
                    <a:lnTo>
                      <a:pt x="378" y="749"/>
                    </a:lnTo>
                    <a:lnTo>
                      <a:pt x="347" y="760"/>
                    </a:lnTo>
                    <a:lnTo>
                      <a:pt x="311" y="766"/>
                    </a:lnTo>
                    <a:lnTo>
                      <a:pt x="272" y="770"/>
                    </a:lnTo>
                    <a:lnTo>
                      <a:pt x="228" y="772"/>
                    </a:lnTo>
                    <a:lnTo>
                      <a:pt x="180" y="770"/>
                    </a:lnTo>
                    <a:lnTo>
                      <a:pt x="137" y="766"/>
                    </a:lnTo>
                    <a:lnTo>
                      <a:pt x="101" y="760"/>
                    </a:lnTo>
                    <a:lnTo>
                      <a:pt x="70" y="750"/>
                    </a:lnTo>
                    <a:lnTo>
                      <a:pt x="44" y="738"/>
                    </a:lnTo>
                    <a:lnTo>
                      <a:pt x="24" y="723"/>
                    </a:lnTo>
                    <a:lnTo>
                      <a:pt x="11" y="706"/>
                    </a:lnTo>
                    <a:lnTo>
                      <a:pt x="3" y="685"/>
                    </a:lnTo>
                    <a:lnTo>
                      <a:pt x="0" y="660"/>
                    </a:lnTo>
                    <a:lnTo>
                      <a:pt x="0" y="556"/>
                    </a:lnTo>
                    <a:lnTo>
                      <a:pt x="139" y="556"/>
                    </a:lnTo>
                    <a:lnTo>
                      <a:pt x="139" y="656"/>
                    </a:lnTo>
                    <a:lnTo>
                      <a:pt x="141" y="672"/>
                    </a:lnTo>
                    <a:lnTo>
                      <a:pt x="149" y="687"/>
                    </a:lnTo>
                    <a:lnTo>
                      <a:pt x="160" y="698"/>
                    </a:lnTo>
                    <a:lnTo>
                      <a:pt x="177" y="706"/>
                    </a:lnTo>
                    <a:lnTo>
                      <a:pt x="200" y="711"/>
                    </a:lnTo>
                    <a:lnTo>
                      <a:pt x="228" y="713"/>
                    </a:lnTo>
                    <a:lnTo>
                      <a:pt x="254" y="711"/>
                    </a:lnTo>
                    <a:lnTo>
                      <a:pt x="275" y="706"/>
                    </a:lnTo>
                    <a:lnTo>
                      <a:pt x="291" y="698"/>
                    </a:lnTo>
                    <a:lnTo>
                      <a:pt x="302" y="687"/>
                    </a:lnTo>
                    <a:lnTo>
                      <a:pt x="310" y="672"/>
                    </a:lnTo>
                    <a:lnTo>
                      <a:pt x="311" y="656"/>
                    </a:lnTo>
                    <a:lnTo>
                      <a:pt x="311" y="551"/>
                    </a:lnTo>
                    <a:lnTo>
                      <a:pt x="310" y="532"/>
                    </a:lnTo>
                    <a:lnTo>
                      <a:pt x="303" y="515"/>
                    </a:lnTo>
                    <a:lnTo>
                      <a:pt x="290" y="496"/>
                    </a:lnTo>
                    <a:lnTo>
                      <a:pt x="271" y="477"/>
                    </a:lnTo>
                    <a:lnTo>
                      <a:pt x="67" y="300"/>
                    </a:lnTo>
                    <a:lnTo>
                      <a:pt x="47" y="282"/>
                    </a:lnTo>
                    <a:lnTo>
                      <a:pt x="31" y="263"/>
                    </a:lnTo>
                    <a:lnTo>
                      <a:pt x="19" y="244"/>
                    </a:lnTo>
                    <a:lnTo>
                      <a:pt x="11" y="225"/>
                    </a:lnTo>
                    <a:lnTo>
                      <a:pt x="8" y="204"/>
                    </a:lnTo>
                    <a:lnTo>
                      <a:pt x="8" y="112"/>
                    </a:lnTo>
                    <a:lnTo>
                      <a:pt x="11" y="89"/>
                    </a:lnTo>
                    <a:lnTo>
                      <a:pt x="20" y="67"/>
                    </a:lnTo>
                    <a:lnTo>
                      <a:pt x="33" y="50"/>
                    </a:lnTo>
                    <a:lnTo>
                      <a:pt x="54" y="35"/>
                    </a:lnTo>
                    <a:lnTo>
                      <a:pt x="78" y="22"/>
                    </a:lnTo>
                    <a:lnTo>
                      <a:pt x="107" y="12"/>
                    </a:lnTo>
                    <a:lnTo>
                      <a:pt x="144" y="6"/>
                    </a:lnTo>
                    <a:lnTo>
                      <a:pt x="182" y="2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" name="Freeform 11">
                <a:extLst>
                  <a:ext uri="{FF2B5EF4-FFF2-40B4-BE49-F238E27FC236}">
                    <a16:creationId xmlns:a16="http://schemas.microsoft.com/office/drawing/2014/main" id="{EE9DFF42-AE36-4CB3-AA29-2528A741D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0338" y="5005388"/>
                <a:ext cx="352425" cy="755650"/>
              </a:xfrm>
              <a:custGeom>
                <a:avLst/>
                <a:gdLst>
                  <a:gd name="T0" fmla="*/ 305 w 443"/>
                  <a:gd name="T1" fmla="*/ 0 h 952"/>
                  <a:gd name="T2" fmla="*/ 443 w 443"/>
                  <a:gd name="T3" fmla="*/ 0 h 952"/>
                  <a:gd name="T4" fmla="*/ 138 w 443"/>
                  <a:gd name="T5" fmla="*/ 952 h 952"/>
                  <a:gd name="T6" fmla="*/ 0 w 443"/>
                  <a:gd name="T7" fmla="*/ 952 h 952"/>
                  <a:gd name="T8" fmla="*/ 305 w 443"/>
                  <a:gd name="T9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952">
                    <a:moveTo>
                      <a:pt x="305" y="0"/>
                    </a:moveTo>
                    <a:lnTo>
                      <a:pt x="443" y="0"/>
                    </a:lnTo>
                    <a:lnTo>
                      <a:pt x="138" y="952"/>
                    </a:lnTo>
                    <a:lnTo>
                      <a:pt x="0" y="952"/>
                    </a:lnTo>
                    <a:lnTo>
                      <a:pt x="3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" name="Freeform 12">
                <a:extLst>
                  <a:ext uri="{FF2B5EF4-FFF2-40B4-BE49-F238E27FC236}">
                    <a16:creationId xmlns:a16="http://schemas.microsoft.com/office/drawing/2014/main" id="{2DDF7598-C167-4733-90F9-E44E3AEF9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376" y="5006976"/>
                <a:ext cx="204788" cy="468313"/>
              </a:xfrm>
              <a:custGeom>
                <a:avLst/>
                <a:gdLst>
                  <a:gd name="T0" fmla="*/ 0 w 257"/>
                  <a:gd name="T1" fmla="*/ 0 h 591"/>
                  <a:gd name="T2" fmla="*/ 138 w 257"/>
                  <a:gd name="T3" fmla="*/ 0 h 591"/>
                  <a:gd name="T4" fmla="*/ 257 w 257"/>
                  <a:gd name="T5" fmla="*/ 373 h 591"/>
                  <a:gd name="T6" fmla="*/ 188 w 257"/>
                  <a:gd name="T7" fmla="*/ 591 h 591"/>
                  <a:gd name="T8" fmla="*/ 0 w 257"/>
                  <a:gd name="T9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7" h="591">
                    <a:moveTo>
                      <a:pt x="0" y="0"/>
                    </a:moveTo>
                    <a:lnTo>
                      <a:pt x="138" y="0"/>
                    </a:lnTo>
                    <a:lnTo>
                      <a:pt x="257" y="373"/>
                    </a:lnTo>
                    <a:lnTo>
                      <a:pt x="188" y="59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" name="Freeform 13">
                <a:extLst>
                  <a:ext uri="{FF2B5EF4-FFF2-40B4-BE49-F238E27FC236}">
                    <a16:creationId xmlns:a16="http://schemas.microsoft.com/office/drawing/2014/main" id="{17250C49-24A3-4E87-8762-0B40D1B72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226" y="5005388"/>
                <a:ext cx="352425" cy="755650"/>
              </a:xfrm>
              <a:custGeom>
                <a:avLst/>
                <a:gdLst>
                  <a:gd name="T0" fmla="*/ 305 w 444"/>
                  <a:gd name="T1" fmla="*/ 0 h 952"/>
                  <a:gd name="T2" fmla="*/ 444 w 444"/>
                  <a:gd name="T3" fmla="*/ 0 h 952"/>
                  <a:gd name="T4" fmla="*/ 138 w 444"/>
                  <a:gd name="T5" fmla="*/ 952 h 952"/>
                  <a:gd name="T6" fmla="*/ 0 w 444"/>
                  <a:gd name="T7" fmla="*/ 952 h 952"/>
                  <a:gd name="T8" fmla="*/ 305 w 444"/>
                  <a:gd name="T9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" h="952">
                    <a:moveTo>
                      <a:pt x="305" y="0"/>
                    </a:moveTo>
                    <a:lnTo>
                      <a:pt x="444" y="0"/>
                    </a:lnTo>
                    <a:lnTo>
                      <a:pt x="138" y="952"/>
                    </a:lnTo>
                    <a:lnTo>
                      <a:pt x="0" y="952"/>
                    </a:lnTo>
                    <a:lnTo>
                      <a:pt x="3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" name="Freeform 14">
                <a:extLst>
                  <a:ext uri="{FF2B5EF4-FFF2-40B4-BE49-F238E27FC236}">
                    <a16:creationId xmlns:a16="http://schemas.microsoft.com/office/drawing/2014/main" id="{11BB33A0-C3E9-4248-B1C8-1F04CA097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676" y="5005388"/>
                <a:ext cx="206375" cy="468313"/>
              </a:xfrm>
              <a:custGeom>
                <a:avLst/>
                <a:gdLst>
                  <a:gd name="T0" fmla="*/ 0 w 259"/>
                  <a:gd name="T1" fmla="*/ 0 h 589"/>
                  <a:gd name="T2" fmla="*/ 139 w 259"/>
                  <a:gd name="T3" fmla="*/ 0 h 589"/>
                  <a:gd name="T4" fmla="*/ 259 w 259"/>
                  <a:gd name="T5" fmla="*/ 372 h 589"/>
                  <a:gd name="T6" fmla="*/ 189 w 259"/>
                  <a:gd name="T7" fmla="*/ 589 h 589"/>
                  <a:gd name="T8" fmla="*/ 0 w 259"/>
                  <a:gd name="T9" fmla="*/ 0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589">
                    <a:moveTo>
                      <a:pt x="0" y="0"/>
                    </a:moveTo>
                    <a:lnTo>
                      <a:pt x="139" y="0"/>
                    </a:lnTo>
                    <a:lnTo>
                      <a:pt x="259" y="372"/>
                    </a:lnTo>
                    <a:lnTo>
                      <a:pt x="189" y="58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" name="Freeform 15">
                <a:extLst>
                  <a:ext uri="{FF2B5EF4-FFF2-40B4-BE49-F238E27FC236}">
                    <a16:creationId xmlns:a16="http://schemas.microsoft.com/office/drawing/2014/main" id="{6F224309-A90E-4600-8714-4FF47A6FC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7688" y="5005388"/>
                <a:ext cx="396875" cy="603250"/>
              </a:xfrm>
              <a:custGeom>
                <a:avLst/>
                <a:gdLst>
                  <a:gd name="T0" fmla="*/ 0 w 499"/>
                  <a:gd name="T1" fmla="*/ 0 h 759"/>
                  <a:gd name="T2" fmla="*/ 268 w 499"/>
                  <a:gd name="T3" fmla="*/ 0 h 759"/>
                  <a:gd name="T4" fmla="*/ 318 w 499"/>
                  <a:gd name="T5" fmla="*/ 0 h 759"/>
                  <a:gd name="T6" fmla="*/ 361 w 499"/>
                  <a:gd name="T7" fmla="*/ 4 h 759"/>
                  <a:gd name="T8" fmla="*/ 397 w 499"/>
                  <a:gd name="T9" fmla="*/ 8 h 759"/>
                  <a:gd name="T10" fmla="*/ 427 w 499"/>
                  <a:gd name="T11" fmla="*/ 16 h 759"/>
                  <a:gd name="T12" fmla="*/ 451 w 499"/>
                  <a:gd name="T13" fmla="*/ 26 h 759"/>
                  <a:gd name="T14" fmla="*/ 470 w 499"/>
                  <a:gd name="T15" fmla="*/ 38 h 759"/>
                  <a:gd name="T16" fmla="*/ 483 w 499"/>
                  <a:gd name="T17" fmla="*/ 52 h 759"/>
                  <a:gd name="T18" fmla="*/ 493 w 499"/>
                  <a:gd name="T19" fmla="*/ 70 h 759"/>
                  <a:gd name="T20" fmla="*/ 498 w 499"/>
                  <a:gd name="T21" fmla="*/ 91 h 759"/>
                  <a:gd name="T22" fmla="*/ 499 w 499"/>
                  <a:gd name="T23" fmla="*/ 115 h 759"/>
                  <a:gd name="T24" fmla="*/ 499 w 499"/>
                  <a:gd name="T25" fmla="*/ 759 h 759"/>
                  <a:gd name="T26" fmla="*/ 361 w 499"/>
                  <a:gd name="T27" fmla="*/ 759 h 759"/>
                  <a:gd name="T28" fmla="*/ 361 w 499"/>
                  <a:gd name="T29" fmla="*/ 106 h 759"/>
                  <a:gd name="T30" fmla="*/ 358 w 499"/>
                  <a:gd name="T31" fmla="*/ 91 h 759"/>
                  <a:gd name="T32" fmla="*/ 350 w 499"/>
                  <a:gd name="T33" fmla="*/ 79 h 759"/>
                  <a:gd name="T34" fmla="*/ 338 w 499"/>
                  <a:gd name="T35" fmla="*/ 71 h 759"/>
                  <a:gd name="T36" fmla="*/ 322 w 499"/>
                  <a:gd name="T37" fmla="*/ 66 h 759"/>
                  <a:gd name="T38" fmla="*/ 302 w 499"/>
                  <a:gd name="T39" fmla="*/ 62 h 759"/>
                  <a:gd name="T40" fmla="*/ 279 w 499"/>
                  <a:gd name="T41" fmla="*/ 59 h 759"/>
                  <a:gd name="T42" fmla="*/ 254 w 499"/>
                  <a:gd name="T43" fmla="*/ 59 h 759"/>
                  <a:gd name="T44" fmla="*/ 138 w 499"/>
                  <a:gd name="T45" fmla="*/ 59 h 759"/>
                  <a:gd name="T46" fmla="*/ 138 w 499"/>
                  <a:gd name="T47" fmla="*/ 759 h 759"/>
                  <a:gd name="T48" fmla="*/ 138 w 499"/>
                  <a:gd name="T49" fmla="*/ 759 h 759"/>
                  <a:gd name="T50" fmla="*/ 0 w 499"/>
                  <a:gd name="T51" fmla="*/ 759 h 759"/>
                  <a:gd name="T52" fmla="*/ 0 w 499"/>
                  <a:gd name="T53" fmla="*/ 0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99" h="759">
                    <a:moveTo>
                      <a:pt x="0" y="0"/>
                    </a:moveTo>
                    <a:lnTo>
                      <a:pt x="268" y="0"/>
                    </a:lnTo>
                    <a:lnTo>
                      <a:pt x="318" y="0"/>
                    </a:lnTo>
                    <a:lnTo>
                      <a:pt x="361" y="4"/>
                    </a:lnTo>
                    <a:lnTo>
                      <a:pt x="397" y="8"/>
                    </a:lnTo>
                    <a:lnTo>
                      <a:pt x="427" y="16"/>
                    </a:lnTo>
                    <a:lnTo>
                      <a:pt x="451" y="26"/>
                    </a:lnTo>
                    <a:lnTo>
                      <a:pt x="470" y="38"/>
                    </a:lnTo>
                    <a:lnTo>
                      <a:pt x="483" y="52"/>
                    </a:lnTo>
                    <a:lnTo>
                      <a:pt x="493" y="70"/>
                    </a:lnTo>
                    <a:lnTo>
                      <a:pt x="498" y="91"/>
                    </a:lnTo>
                    <a:lnTo>
                      <a:pt x="499" y="115"/>
                    </a:lnTo>
                    <a:lnTo>
                      <a:pt x="499" y="759"/>
                    </a:lnTo>
                    <a:lnTo>
                      <a:pt x="361" y="759"/>
                    </a:lnTo>
                    <a:lnTo>
                      <a:pt x="361" y="106"/>
                    </a:lnTo>
                    <a:lnTo>
                      <a:pt x="358" y="91"/>
                    </a:lnTo>
                    <a:lnTo>
                      <a:pt x="350" y="79"/>
                    </a:lnTo>
                    <a:lnTo>
                      <a:pt x="338" y="71"/>
                    </a:lnTo>
                    <a:lnTo>
                      <a:pt x="322" y="66"/>
                    </a:lnTo>
                    <a:lnTo>
                      <a:pt x="302" y="62"/>
                    </a:lnTo>
                    <a:lnTo>
                      <a:pt x="279" y="59"/>
                    </a:lnTo>
                    <a:lnTo>
                      <a:pt x="254" y="59"/>
                    </a:lnTo>
                    <a:lnTo>
                      <a:pt x="138" y="59"/>
                    </a:lnTo>
                    <a:lnTo>
                      <a:pt x="138" y="759"/>
                    </a:lnTo>
                    <a:lnTo>
                      <a:pt x="138" y="759"/>
                    </a:lnTo>
                    <a:lnTo>
                      <a:pt x="0" y="75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" name="Freeform 16">
                <a:extLst>
                  <a:ext uri="{FF2B5EF4-FFF2-40B4-BE49-F238E27FC236}">
                    <a16:creationId xmlns:a16="http://schemas.microsoft.com/office/drawing/2014/main" id="{538F60B4-8611-4079-A797-E62E8B431E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37051" y="5010151"/>
                <a:ext cx="142875" cy="139700"/>
              </a:xfrm>
              <a:custGeom>
                <a:avLst/>
                <a:gdLst>
                  <a:gd name="T0" fmla="*/ 72 w 180"/>
                  <a:gd name="T1" fmla="*/ 82 h 177"/>
                  <a:gd name="T2" fmla="*/ 100 w 180"/>
                  <a:gd name="T3" fmla="*/ 82 h 177"/>
                  <a:gd name="T4" fmla="*/ 113 w 180"/>
                  <a:gd name="T5" fmla="*/ 75 h 177"/>
                  <a:gd name="T6" fmla="*/ 113 w 180"/>
                  <a:gd name="T7" fmla="*/ 58 h 177"/>
                  <a:gd name="T8" fmla="*/ 101 w 180"/>
                  <a:gd name="T9" fmla="*/ 51 h 177"/>
                  <a:gd name="T10" fmla="*/ 72 w 180"/>
                  <a:gd name="T11" fmla="*/ 51 h 177"/>
                  <a:gd name="T12" fmla="*/ 96 w 180"/>
                  <a:gd name="T13" fmla="*/ 38 h 177"/>
                  <a:gd name="T14" fmla="*/ 123 w 180"/>
                  <a:gd name="T15" fmla="*/ 45 h 177"/>
                  <a:gd name="T16" fmla="*/ 132 w 180"/>
                  <a:gd name="T17" fmla="*/ 66 h 177"/>
                  <a:gd name="T18" fmla="*/ 124 w 180"/>
                  <a:gd name="T19" fmla="*/ 87 h 177"/>
                  <a:gd name="T20" fmla="*/ 105 w 180"/>
                  <a:gd name="T21" fmla="*/ 94 h 177"/>
                  <a:gd name="T22" fmla="*/ 117 w 180"/>
                  <a:gd name="T23" fmla="*/ 140 h 177"/>
                  <a:gd name="T24" fmla="*/ 72 w 180"/>
                  <a:gd name="T25" fmla="*/ 95 h 177"/>
                  <a:gd name="T26" fmla="*/ 57 w 180"/>
                  <a:gd name="T27" fmla="*/ 140 h 177"/>
                  <a:gd name="T28" fmla="*/ 90 w 180"/>
                  <a:gd name="T29" fmla="*/ 15 h 177"/>
                  <a:gd name="T30" fmla="*/ 47 w 180"/>
                  <a:gd name="T31" fmla="*/ 29 h 177"/>
                  <a:gd name="T32" fmla="*/ 22 w 180"/>
                  <a:gd name="T33" fmla="*/ 65 h 177"/>
                  <a:gd name="T34" fmla="*/ 22 w 180"/>
                  <a:gd name="T35" fmla="*/ 113 h 177"/>
                  <a:gd name="T36" fmla="*/ 47 w 180"/>
                  <a:gd name="T37" fmla="*/ 149 h 177"/>
                  <a:gd name="T38" fmla="*/ 90 w 180"/>
                  <a:gd name="T39" fmla="*/ 162 h 177"/>
                  <a:gd name="T40" fmla="*/ 133 w 180"/>
                  <a:gd name="T41" fmla="*/ 149 h 177"/>
                  <a:gd name="T42" fmla="*/ 159 w 180"/>
                  <a:gd name="T43" fmla="*/ 113 h 177"/>
                  <a:gd name="T44" fmla="*/ 159 w 180"/>
                  <a:gd name="T45" fmla="*/ 65 h 177"/>
                  <a:gd name="T46" fmla="*/ 133 w 180"/>
                  <a:gd name="T47" fmla="*/ 29 h 177"/>
                  <a:gd name="T48" fmla="*/ 90 w 180"/>
                  <a:gd name="T49" fmla="*/ 15 h 177"/>
                  <a:gd name="T50" fmla="*/ 115 w 180"/>
                  <a:gd name="T51" fmla="*/ 3 h 177"/>
                  <a:gd name="T52" fmla="*/ 153 w 180"/>
                  <a:gd name="T53" fmla="*/ 26 h 177"/>
                  <a:gd name="T54" fmla="*/ 176 w 180"/>
                  <a:gd name="T55" fmla="*/ 65 h 177"/>
                  <a:gd name="T56" fmla="*/ 176 w 180"/>
                  <a:gd name="T57" fmla="*/ 113 h 177"/>
                  <a:gd name="T58" fmla="*/ 153 w 180"/>
                  <a:gd name="T59" fmla="*/ 152 h 177"/>
                  <a:gd name="T60" fmla="*/ 115 w 180"/>
                  <a:gd name="T61" fmla="*/ 174 h 177"/>
                  <a:gd name="T62" fmla="*/ 68 w 180"/>
                  <a:gd name="T63" fmla="*/ 174 h 177"/>
                  <a:gd name="T64" fmla="*/ 27 w 180"/>
                  <a:gd name="T65" fmla="*/ 152 h 177"/>
                  <a:gd name="T66" fmla="*/ 4 w 180"/>
                  <a:gd name="T67" fmla="*/ 113 h 177"/>
                  <a:gd name="T68" fmla="*/ 4 w 180"/>
                  <a:gd name="T69" fmla="*/ 65 h 177"/>
                  <a:gd name="T70" fmla="*/ 27 w 180"/>
                  <a:gd name="T71" fmla="*/ 26 h 177"/>
                  <a:gd name="T72" fmla="*/ 68 w 180"/>
                  <a:gd name="T73" fmla="*/ 3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0" h="177">
                    <a:moveTo>
                      <a:pt x="72" y="51"/>
                    </a:moveTo>
                    <a:lnTo>
                      <a:pt x="72" y="82"/>
                    </a:lnTo>
                    <a:lnTo>
                      <a:pt x="90" y="82"/>
                    </a:lnTo>
                    <a:lnTo>
                      <a:pt x="100" y="82"/>
                    </a:lnTo>
                    <a:lnTo>
                      <a:pt x="108" y="79"/>
                    </a:lnTo>
                    <a:lnTo>
                      <a:pt x="113" y="75"/>
                    </a:lnTo>
                    <a:lnTo>
                      <a:pt x="116" y="66"/>
                    </a:lnTo>
                    <a:lnTo>
                      <a:pt x="113" y="58"/>
                    </a:lnTo>
                    <a:lnTo>
                      <a:pt x="108" y="54"/>
                    </a:lnTo>
                    <a:lnTo>
                      <a:pt x="101" y="51"/>
                    </a:lnTo>
                    <a:lnTo>
                      <a:pt x="93" y="51"/>
                    </a:lnTo>
                    <a:lnTo>
                      <a:pt x="72" y="51"/>
                    </a:lnTo>
                    <a:close/>
                    <a:moveTo>
                      <a:pt x="57" y="38"/>
                    </a:moveTo>
                    <a:lnTo>
                      <a:pt x="96" y="38"/>
                    </a:lnTo>
                    <a:lnTo>
                      <a:pt x="112" y="39"/>
                    </a:lnTo>
                    <a:lnTo>
                      <a:pt x="123" y="45"/>
                    </a:lnTo>
                    <a:lnTo>
                      <a:pt x="129" y="54"/>
                    </a:lnTo>
                    <a:lnTo>
                      <a:pt x="132" y="66"/>
                    </a:lnTo>
                    <a:lnTo>
                      <a:pt x="129" y="78"/>
                    </a:lnTo>
                    <a:lnTo>
                      <a:pt x="124" y="87"/>
                    </a:lnTo>
                    <a:lnTo>
                      <a:pt x="116" y="91"/>
                    </a:lnTo>
                    <a:lnTo>
                      <a:pt x="105" y="94"/>
                    </a:lnTo>
                    <a:lnTo>
                      <a:pt x="135" y="140"/>
                    </a:lnTo>
                    <a:lnTo>
                      <a:pt x="117" y="140"/>
                    </a:lnTo>
                    <a:lnTo>
                      <a:pt x="90" y="95"/>
                    </a:lnTo>
                    <a:lnTo>
                      <a:pt x="72" y="95"/>
                    </a:lnTo>
                    <a:lnTo>
                      <a:pt x="72" y="140"/>
                    </a:lnTo>
                    <a:lnTo>
                      <a:pt x="57" y="140"/>
                    </a:lnTo>
                    <a:lnTo>
                      <a:pt x="57" y="38"/>
                    </a:lnTo>
                    <a:close/>
                    <a:moveTo>
                      <a:pt x="90" y="15"/>
                    </a:moveTo>
                    <a:lnTo>
                      <a:pt x="68" y="19"/>
                    </a:lnTo>
                    <a:lnTo>
                      <a:pt x="47" y="29"/>
                    </a:lnTo>
                    <a:lnTo>
                      <a:pt x="33" y="45"/>
                    </a:lnTo>
                    <a:lnTo>
                      <a:pt x="22" y="65"/>
                    </a:lnTo>
                    <a:lnTo>
                      <a:pt x="18" y="89"/>
                    </a:lnTo>
                    <a:lnTo>
                      <a:pt x="22" y="113"/>
                    </a:lnTo>
                    <a:lnTo>
                      <a:pt x="33" y="133"/>
                    </a:lnTo>
                    <a:lnTo>
                      <a:pt x="47" y="149"/>
                    </a:lnTo>
                    <a:lnTo>
                      <a:pt x="68" y="158"/>
                    </a:lnTo>
                    <a:lnTo>
                      <a:pt x="90" y="162"/>
                    </a:lnTo>
                    <a:lnTo>
                      <a:pt x="113" y="158"/>
                    </a:lnTo>
                    <a:lnTo>
                      <a:pt x="133" y="149"/>
                    </a:lnTo>
                    <a:lnTo>
                      <a:pt x="148" y="133"/>
                    </a:lnTo>
                    <a:lnTo>
                      <a:pt x="159" y="113"/>
                    </a:lnTo>
                    <a:lnTo>
                      <a:pt x="163" y="89"/>
                    </a:lnTo>
                    <a:lnTo>
                      <a:pt x="159" y="65"/>
                    </a:lnTo>
                    <a:lnTo>
                      <a:pt x="148" y="45"/>
                    </a:lnTo>
                    <a:lnTo>
                      <a:pt x="133" y="29"/>
                    </a:lnTo>
                    <a:lnTo>
                      <a:pt x="113" y="19"/>
                    </a:lnTo>
                    <a:lnTo>
                      <a:pt x="90" y="15"/>
                    </a:lnTo>
                    <a:close/>
                    <a:moveTo>
                      <a:pt x="90" y="0"/>
                    </a:moveTo>
                    <a:lnTo>
                      <a:pt x="115" y="3"/>
                    </a:lnTo>
                    <a:lnTo>
                      <a:pt x="136" y="12"/>
                    </a:lnTo>
                    <a:lnTo>
                      <a:pt x="153" y="26"/>
                    </a:lnTo>
                    <a:lnTo>
                      <a:pt x="168" y="43"/>
                    </a:lnTo>
                    <a:lnTo>
                      <a:pt x="176" y="65"/>
                    </a:lnTo>
                    <a:lnTo>
                      <a:pt x="180" y="89"/>
                    </a:lnTo>
                    <a:lnTo>
                      <a:pt x="176" y="113"/>
                    </a:lnTo>
                    <a:lnTo>
                      <a:pt x="168" y="134"/>
                    </a:lnTo>
                    <a:lnTo>
                      <a:pt x="153" y="152"/>
                    </a:lnTo>
                    <a:lnTo>
                      <a:pt x="136" y="165"/>
                    </a:lnTo>
                    <a:lnTo>
                      <a:pt x="115" y="174"/>
                    </a:lnTo>
                    <a:lnTo>
                      <a:pt x="90" y="177"/>
                    </a:lnTo>
                    <a:lnTo>
                      <a:pt x="68" y="174"/>
                    </a:lnTo>
                    <a:lnTo>
                      <a:pt x="46" y="165"/>
                    </a:lnTo>
                    <a:lnTo>
                      <a:pt x="27" y="152"/>
                    </a:lnTo>
                    <a:lnTo>
                      <a:pt x="14" y="134"/>
                    </a:lnTo>
                    <a:lnTo>
                      <a:pt x="4" y="113"/>
                    </a:lnTo>
                    <a:lnTo>
                      <a:pt x="0" y="89"/>
                    </a:lnTo>
                    <a:lnTo>
                      <a:pt x="4" y="65"/>
                    </a:lnTo>
                    <a:lnTo>
                      <a:pt x="14" y="43"/>
                    </a:lnTo>
                    <a:lnTo>
                      <a:pt x="27" y="26"/>
                    </a:lnTo>
                    <a:lnTo>
                      <a:pt x="46" y="12"/>
                    </a:lnTo>
                    <a:lnTo>
                      <a:pt x="68" y="3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0" name="ConStatement"/>
          <p:cNvSpPr txBox="1"/>
          <p:nvPr userDrawn="1">
            <p:custDataLst>
              <p:tags r:id="rId6"/>
            </p:custDataLst>
          </p:nvPr>
        </p:nvSpPr>
        <p:spPr>
          <a:xfrm>
            <a:off x="155465" y="0"/>
            <a:ext cx="254000" cy="6858000"/>
          </a:xfrm>
          <a:prstGeom prst="rect">
            <a:avLst/>
          </a:prstGeom>
          <a:noFill/>
        </p:spPr>
        <p:txBody>
          <a:bodyPr vert="mongolianVert" wrap="none" lIns="91440" tIns="45720" rIns="91440" bIns="45720" rtlCol="0" anchor="ctr">
            <a:noAutofit/>
          </a:bodyPr>
          <a:lstStyle/>
          <a:p>
            <a:pPr algn="ctr"/>
            <a:r>
              <a:rPr lang="en-US" sz="900" dirty="0">
                <a:solidFill>
                  <a:srgbClr val="7F7F7F"/>
                </a:solidFill>
                <a:latin typeface="Arial"/>
              </a:rPr>
              <a:t>Synopsys Confidential Information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5ACBF0"/>
          </p15:clr>
        </p15:guide>
        <p15:guide id="2" pos="6192">
          <p15:clr>
            <a:srgbClr val="5ACBF0"/>
          </p15:clr>
        </p15:guide>
        <p15:guide id="3" pos="6312">
          <p15:clr>
            <a:srgbClr val="5ACBF0"/>
          </p15:clr>
        </p15:guide>
        <p15:guide id="4" orient="horz" pos="288">
          <p15:clr>
            <a:srgbClr val="5ACBF0"/>
          </p15:clr>
        </p15:guide>
        <p15:guide id="5" orient="horz" pos="4032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2EAE53-1844-44B8-8350-B79CBC217C34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3909847"/>
            <a:ext cx="12192000" cy="2948153"/>
          </a:xfrm>
          <a:prstGeom prst="rect">
            <a:avLst/>
          </a:prstGeom>
        </p:spPr>
      </p:pic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FE90577B-ACE6-41C1-94CB-65E6AE88F93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EF15B-A1F6-44A1-A3E0-C93B50AECB67}"/>
              </a:ext>
            </a:extLst>
          </p:cNvPr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456555" y="1147394"/>
            <a:ext cx="11278567" cy="18288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E843E-996E-455B-A990-1D2E9F65C74B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56556" y="2982484"/>
            <a:ext cx="11278565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70CAF9-E820-418F-A14D-F56F01578AF6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705393"/>
            <a:ext cx="11277922" cy="579119"/>
          </a:xfrm>
        </p:spPr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5ACBF0"/>
          </p15:clr>
        </p15:guide>
        <p15:guide id="2" pos="7392">
          <p15:clr>
            <a:srgbClr val="5ACBF0"/>
          </p15:clr>
        </p15:guide>
        <p15:guide id="3" orient="horz" pos="3888">
          <p15:clr>
            <a:srgbClr val="5ACBF0"/>
          </p15:clr>
        </p15:guide>
        <p15:guide id="4" orient="horz" pos="720">
          <p15:clr>
            <a:srgbClr val="5ACBF0"/>
          </p15:clr>
        </p15:guide>
        <p15:guide id="5" orient="horz" pos="1152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AB35E0-AD47-4AD2-A594-DF7D8B2173E4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2"/>
            </p:custDataLst>
          </p:nvPr>
        </p:nvSpPr>
        <p:spPr>
          <a:xfrm>
            <a:off x="456555" y="1985554"/>
            <a:ext cx="11278244" cy="441524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dirty="0"/>
              <a:t>Click to add text or choose an icon below to insert other content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456555" y="1517806"/>
            <a:ext cx="11278244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5ACBF0"/>
          </p15:clr>
        </p15:guide>
        <p15:guide id="2" pos="7392">
          <p15:clr>
            <a:srgbClr val="5ACBF0"/>
          </p15:clr>
        </p15:guide>
        <p15:guide id="3" orient="horz" pos="1152">
          <p15:clr>
            <a:srgbClr val="5ACBF0"/>
          </p15:clr>
        </p15:guide>
        <p15:guide id="4" orient="horz" pos="3888">
          <p15:clr>
            <a:srgbClr val="5ACBF0"/>
          </p15:clr>
        </p15:guide>
        <p15:guide id="5" orient="horz" pos="720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456555" y="1554480"/>
            <a:ext cx="11278244" cy="4846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AB35E0-AD47-4AD2-A594-DF7D8B2173E4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</p:spTree>
    <p:extLst>
      <p:ext uri="{BB962C8B-B14F-4D97-AF65-F5344CB8AC3E}">
        <p14:creationId xmlns:p14="http://schemas.microsoft.com/office/powerpoint/2010/main" val="2628471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5ACBF0"/>
          </p15:clr>
        </p15:guide>
        <p15:guide id="2" pos="7392">
          <p15:clr>
            <a:srgbClr val="5ACBF0"/>
          </p15:clr>
        </p15:guide>
        <p15:guide id="3" orient="horz" pos="1152">
          <p15:clr>
            <a:srgbClr val="5ACBF0"/>
          </p15:clr>
        </p15:guide>
        <p15:guide id="4" orient="horz" pos="3888">
          <p15:clr>
            <a:srgbClr val="5ACBF0"/>
          </p15:clr>
        </p15:guide>
        <p15:guide id="5" orient="horz" pos="720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D4B6-6919-4B05-9865-A84FDCB3F1A6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9C032D36-66AB-4AEF-A795-4ED1CE7E776A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6555" y="1510936"/>
            <a:ext cx="11278244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</p:spTree>
    <p:extLst>
      <p:ext uri="{BB962C8B-B14F-4D97-AF65-F5344CB8AC3E}">
        <p14:creationId xmlns:p14="http://schemas.microsoft.com/office/powerpoint/2010/main" val="304168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AB35E0-AD47-4AD2-A594-DF7D8B2173E4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dirty="0"/>
              <a:t>Click to Add a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2F5014-87B6-4C5E-A265-0DB64F3D815D}"/>
              </a:ext>
            </a:extLst>
          </p:cNvPr>
          <p:cNvSpPr/>
          <p:nvPr>
            <p:custDataLst>
              <p:tags r:id="rId2"/>
            </p:custDataLst>
          </p:nvPr>
        </p:nvSpPr>
        <p:spPr bwMode="ltGray">
          <a:xfrm>
            <a:off x="0" y="1860019"/>
            <a:ext cx="12192645" cy="4640427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456555" y="1938462"/>
            <a:ext cx="11278244" cy="446233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dirty="0"/>
              <a:t>Click to add text or choose an icon below to insert other content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456555" y="1494260"/>
            <a:ext cx="11278244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</p:spTree>
    <p:extLst>
      <p:ext uri="{BB962C8B-B14F-4D97-AF65-F5344CB8AC3E}">
        <p14:creationId xmlns:p14="http://schemas.microsoft.com/office/powerpoint/2010/main" val="2916389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5ACBF0"/>
          </p15:clr>
        </p15:guide>
        <p15:guide id="2" pos="7392">
          <p15:clr>
            <a:srgbClr val="5ACBF0"/>
          </p15:clr>
        </p15:guide>
        <p15:guide id="3" orient="horz" pos="1152">
          <p15:clr>
            <a:srgbClr val="5ACBF0"/>
          </p15:clr>
        </p15:guide>
        <p15:guide id="4" orient="horz" pos="3888">
          <p15:clr>
            <a:srgbClr val="5ACBF0"/>
          </p15:clr>
        </p15:guide>
        <p15:guide id="5" orient="horz" pos="72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/>
              <a:t>Click to Add a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tags r:id="rId2"/>
            </p:custDataLst>
          </p:nvPr>
        </p:nvSpPr>
        <p:spPr>
          <a:xfrm>
            <a:off x="456555" y="1846216"/>
            <a:ext cx="5525117" cy="4554583"/>
          </a:xfr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tags r:id="rId3"/>
            </p:custDataLst>
          </p:nvPr>
        </p:nvSpPr>
        <p:spPr>
          <a:xfrm>
            <a:off x="6209681" y="1846216"/>
            <a:ext cx="5525117" cy="4554583"/>
          </a:xfr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456555" y="1448137"/>
            <a:ext cx="11278244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rPr dirty="0"/>
              <a:t>Click to Add a Subtitle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3" orient="horz" pos="1152">
          <p15:clr>
            <a:srgbClr val="5ACBF0"/>
          </p15:clr>
        </p15:guide>
        <p15:guide id="4" orient="horz" pos="720">
          <p15:clr>
            <a:srgbClr val="5ACBF0"/>
          </p15:clr>
        </p15:guide>
        <p15:guide id="5" orient="horz" pos="3888">
          <p15:clr>
            <a:srgbClr val="5ACBF0"/>
          </p15:clr>
        </p15:guide>
        <p15:guide id="6" pos="7392">
          <p15:clr>
            <a:srgbClr val="5ACBF0"/>
          </p15:clr>
        </p15:guide>
        <p15:guide id="7" pos="288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Content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>
            <p:custDataLst>
              <p:tags r:id="rId1"/>
            </p:custDataLst>
          </p:nvPr>
        </p:nvSpPr>
        <p:spPr bwMode="ltGray">
          <a:xfrm>
            <a:off x="8534400" y="0"/>
            <a:ext cx="3658245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5"/>
          <p:cNvSpPr>
            <a:spLocks noGrp="1"/>
          </p:cNvSpPr>
          <p:nvPr>
            <p:ph sz="quarter" idx="10" hasCustomPrompt="1"/>
            <p:custDataLst>
              <p:tags r:id="rId2"/>
            </p:custDataLst>
          </p:nvPr>
        </p:nvSpPr>
        <p:spPr>
          <a:xfrm>
            <a:off x="456555" y="1745476"/>
            <a:ext cx="7772400" cy="4655323"/>
          </a:xfr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 hasCustomPrompt="1"/>
            <p:custDataLst>
              <p:tags r:id="rId3"/>
            </p:custDataLst>
          </p:nvPr>
        </p:nvSpPr>
        <p:spPr>
          <a:xfrm>
            <a:off x="8763322" y="686390"/>
            <a:ext cx="3200400" cy="5700328"/>
          </a:xfrm>
        </p:spPr>
        <p:txBody>
          <a:bodyPr anchor="ctr"/>
          <a:lstStyle>
            <a:lvl1pPr marL="173736" indent="-173736"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1pPr>
            <a:lvl2pPr marL="512064" indent="-219456">
              <a:spcBef>
                <a:spcPts val="600"/>
              </a:spcBef>
              <a:buFont typeface="Arial" panose="020B0604020202020204" pitchFamily="34" charset="0"/>
              <a:buChar char="–"/>
              <a:defRPr/>
            </a:lvl2pPr>
            <a:lvl3pPr marL="804672" indent="-228600">
              <a:spcBef>
                <a:spcPts val="600"/>
              </a:spcBef>
              <a:buFont typeface="Arial" panose="020B0604020202020204" pitchFamily="34" charset="0"/>
              <a:buChar char="–"/>
              <a:defRPr/>
            </a:lvl3pPr>
            <a:lvl4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4pPr>
            <a:lvl5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5pPr>
            <a:lvl6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6pPr>
            <a:lvl7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7pPr>
            <a:lvl8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8pPr>
            <a:lvl9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9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  <a:p>
            <a:pPr lvl="5"/>
            <a:r>
              <a:t>Sixth level</a:t>
            </a:r>
          </a:p>
          <a:p>
            <a:pPr lvl="6"/>
            <a:r>
              <a:t>Seventh level</a:t>
            </a:r>
          </a:p>
          <a:p>
            <a:pPr lvl="7"/>
            <a:r>
              <a:t>Eighth level</a:t>
            </a:r>
          </a:p>
          <a:p>
            <a:pPr lvl="8"/>
            <a:r>
              <a:t>Ninth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456555" y="1284513"/>
            <a:ext cx="7772400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2078C-B5C2-413D-869E-7A1B5863A89B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293026" y="6605399"/>
            <a:ext cx="1353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20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r>
              <a:rPr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Synopsys, Inc.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E5331-3F34-4E1E-9A9D-9DBBF61D981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308403" y="6605399"/>
            <a:ext cx="853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AE2347F-76BC-4690-80B5-B24BA0EA7B0A}" type="slidenum">
              <a:rPr sz="8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A9805-62BE-4C31-8A35-16B53C254CAC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57200" y="618308"/>
            <a:ext cx="7772400" cy="571001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a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2" pos="5256">
          <p15:clr>
            <a:srgbClr val="5ACBF0"/>
          </p15:clr>
        </p15:guide>
        <p15:guide id="5" orient="horz" pos="1152">
          <p15:clr>
            <a:srgbClr val="5ACBF0"/>
          </p15:clr>
        </p15:guide>
        <p15:guide id="6" orient="horz" pos="720">
          <p15:clr>
            <a:srgbClr val="5ACBF0"/>
          </p15:clr>
        </p15:guide>
        <p15:guide id="8" pos="7536">
          <p15:clr>
            <a:srgbClr val="5ACBF0"/>
          </p15:clr>
        </p15:guide>
        <p15:guide id="9" pos="288">
          <p15:clr>
            <a:srgbClr val="5ACBF0"/>
          </p15:clr>
        </p15:guide>
        <p15:guide id="10" orient="horz" pos="388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372">
          <p15:clr>
            <a:srgbClr val="5ACBF0"/>
          </p15:clr>
        </p15:guide>
        <p15:guide id="5" orient="horz" pos="3888">
          <p15:clr>
            <a:srgbClr val="5ACBF0"/>
          </p15:clr>
        </p15:guide>
        <p15:guide id="6" pos="288">
          <p15:clr>
            <a:srgbClr val="5ACBF0"/>
          </p15:clr>
        </p15:guide>
        <p15:guide id="7" pos="7392">
          <p15:clr>
            <a:srgbClr val="5ACBF0"/>
          </p15:clr>
        </p15:guide>
        <p15:guide id="8" orient="horz" pos="1152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693135"/>
            <a:ext cx="11277922" cy="722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6555" y="1554480"/>
            <a:ext cx="11278244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/>
          </a:p>
        </p:txBody>
      </p:sp>
      <p:sp>
        <p:nvSpPr>
          <p:cNvPr id="9" name="TextBox 8"/>
          <p:cNvSpPr txBox="1"/>
          <p:nvPr>
            <p:custDataLst>
              <p:tags r:id="rId19"/>
            </p:custDataLst>
          </p:nvPr>
        </p:nvSpPr>
        <p:spPr>
          <a:xfrm>
            <a:off x="11308403" y="6605399"/>
            <a:ext cx="853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AE2347F-76BC-4690-80B5-B24BA0EA7B0A}" type="slidenum">
              <a:rPr sz="8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aggedShap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5" name="ConStatement">
            <a:extLst>
              <a:ext uri="{FF2B5EF4-FFF2-40B4-BE49-F238E27FC236}">
                <a16:creationId xmlns:a16="http://schemas.microsoft.com/office/drawing/2014/main" id="{0D4BEC0A-111F-40F6-8F19-F163BBD22E3A}"/>
              </a:ext>
            </a:extLst>
          </p:cNvPr>
          <p:cNvSpPr txBox="1"/>
          <p:nvPr userDrawn="1">
            <p:custDataLst>
              <p:tags r:id="rId21"/>
            </p:custDataLst>
          </p:nvPr>
        </p:nvSpPr>
        <p:spPr>
          <a:xfrm>
            <a:off x="2921000" y="6590224"/>
            <a:ext cx="6350000" cy="245794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Autofit/>
          </a:bodyPr>
          <a:lstStyle/>
          <a:p>
            <a:pPr algn="ctr"/>
            <a:r>
              <a:rPr lang="en-US" sz="800" dirty="0">
                <a:solidFill>
                  <a:srgbClr val="7F7F7F"/>
                </a:solidFill>
                <a:latin typeface="Arial"/>
              </a:rPr>
              <a:t>China Developer Conference 2021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EE0B262-C085-42DB-AC9D-090AE52D0F8D}"/>
              </a:ext>
            </a:extLst>
          </p:cNvPr>
          <p:cNvSpPr/>
          <p:nvPr userDrawn="1"/>
        </p:nvSpPr>
        <p:spPr>
          <a:xfrm>
            <a:off x="456555" y="283157"/>
            <a:ext cx="1884556" cy="271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Customer Logo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28" name="Picture 27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74E73901-3A52-49A7-8AB0-4CE406456221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9850565" y="283157"/>
            <a:ext cx="1884556" cy="2713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  <p:sldLayoutId id="2147483661" r:id="rId3"/>
    <p:sldLayoutId id="2147483678" r:id="rId4"/>
    <p:sldLayoutId id="2147483677" r:id="rId5"/>
    <p:sldLayoutId id="2147483679" r:id="rId6"/>
    <p:sldLayoutId id="2147483663" r:id="rId7"/>
    <p:sldLayoutId id="2147483669" r:id="rId8"/>
    <p:sldLayoutId id="2147483655" r:id="rId9"/>
    <p:sldLayoutId id="2147483662" r:id="rId10"/>
    <p:sldLayoutId id="2147483651" r:id="rId11"/>
    <p:sldLayoutId id="2147483671" r:id="rId12"/>
    <p:sldLayoutId id="2147483672" r:id="rId13"/>
    <p:sldLayoutId id="2147483659" r:id="rId14"/>
    <p:sldLayoutId id="2147483680" r:id="rId15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indent="-219456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67369E-50B9-489B-897C-533AB8D348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6698" y="3970142"/>
            <a:ext cx="5524972" cy="7315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BE01D-DF7A-473D-BEB8-70441C30D2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555" y="4701662"/>
            <a:ext cx="5525117" cy="39681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77041CB-0015-4473-BA18-07F260E50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556" y="2982484"/>
            <a:ext cx="11278565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C6ABDF-DD93-4C4C-9BB7-04AF402B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555" y="1147394"/>
            <a:ext cx="11278567" cy="1828800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698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A6FD-216A-40E2-BC45-1A97244D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81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296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:STMTNUMBER" val="1"/>
  <p:tag name="SYNOPSYS:CONSTM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TEMPLATE-001" val="9/10/2018 5:47:52 PM"/>
  <p:tag name="SYNOPSYS-SHAPE" val="Y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:CONSTMT" val="TagValue"/>
  <p:tag name="SYNOPSYS-SHAPE" val="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  <p:tag name="SYNOPSYS-SHAPE" val="Y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:CONSTMT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:CONSTMT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:CONSTMT" val="TagValue"/>
  <p:tag name="SYNOPSYS-SHAPE" val="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heme/theme1.xml><?xml version="1.0" encoding="utf-8"?>
<a:theme xmlns:a="http://schemas.openxmlformats.org/drawingml/2006/main" name="Synopsys_2019">
  <a:themeElements>
    <a:clrScheme name="Synopsy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46AA42"/>
      </a:accent3>
      <a:accent4>
        <a:srgbClr val="F50505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/>
        </a:defPPr>
      </a:lstStyle>
    </a:txDef>
  </a:objectDefaults>
  <a:extraClrSchemeLst/>
  <a:custClrLst>
    <a:custClr name="Light Purple">
      <a:srgbClr val="8446AD"/>
    </a:custClr>
    <a:custClr name="Midnight Blue">
      <a:srgbClr val="244289"/>
    </a:custClr>
    <a:custClr name="Teal">
      <a:srgbClr val="00AAB8"/>
    </a:custClr>
    <a:custClr name="Yellow">
      <a:srgbClr val="FFB718"/>
    </a:custClr>
    <a:custClr name="Aquamarine">
      <a:srgbClr val="00E6BA"/>
    </a:custClr>
    <a:custClr name="Red">
      <a:srgbClr val="F50505"/>
    </a:custClr>
    <a:custClr name="Light Red">
      <a:srgbClr val="F9A08B"/>
    </a:custClr>
    <a:custClr name="Yellow">
      <a:srgbClr val="FAF020"/>
    </a:custClr>
    <a:custClr name="Light Green">
      <a:srgbClr val="BFE973"/>
    </a:custClr>
    <a:custClr name="Green">
      <a:srgbClr val="47C73D"/>
    </a:custClr>
  </a:custClrLst>
  <a:extLst>
    <a:ext uri="{05A4C25C-085E-4340-85A3-A5531E510DB2}">
      <thm15:themeFamily xmlns:thm15="http://schemas.microsoft.com/office/thememl/2012/main" name="Synopsys_PPT_Template_White_2021.pptx" id="{8CFEE655-03E0-47D6-8C05-41817B7A2332}" vid="{CD8CF77D-6547-4690-BF98-7B1821D8DB26}"/>
    </a:ext>
  </a:extLst>
</a:theme>
</file>

<file path=ppt/theme/theme2.xml><?xml version="1.0" encoding="utf-8"?>
<a:theme xmlns:a="http://schemas.openxmlformats.org/drawingml/2006/main" name="Office Theme">
  <a:themeElements>
    <a:clrScheme name="Synopsy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46AA42"/>
      </a:accent3>
      <a:accent4>
        <a:srgbClr val="F50505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/>
        </a:defPPr>
      </a:lstStyle>
    </a:txDef>
  </a:objectDefaults>
  <a:extraClrSchemeLst/>
  <a:custClrLst>
    <a:custClr name="Light Purple">
      <a:srgbClr val="8446AD"/>
    </a:custClr>
    <a:custClr name="Midnight Blue">
      <a:srgbClr val="244289"/>
    </a:custClr>
    <a:custClr name="Teal">
      <a:srgbClr val="00AAB8"/>
    </a:custClr>
    <a:custClr name="Yellow">
      <a:srgbClr val="FFB718"/>
    </a:custClr>
    <a:custClr name="Aquamarine">
      <a:srgbClr val="00E6BA"/>
    </a:custClr>
    <a:custClr name="Red">
      <a:srgbClr val="F50505"/>
    </a:custClr>
    <a:custClr name="Light Red">
      <a:srgbClr val="F9A08B"/>
    </a:custClr>
    <a:custClr name="Yellow">
      <a:srgbClr val="FAF020"/>
    </a:custClr>
    <a:custClr name="Light Green">
      <a:srgbClr val="BFE973"/>
    </a:custClr>
    <a:custClr name="Green">
      <a:srgbClr val="47C73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ynopsy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46AA42"/>
      </a:accent3>
      <a:accent4>
        <a:srgbClr val="F50505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/>
        </a:defPPr>
      </a:lstStyle>
    </a:txDef>
  </a:objectDefaults>
  <a:extraClrSchemeLst/>
  <a:custClrLst>
    <a:custClr name="Light Purple">
      <a:srgbClr val="8446AD"/>
    </a:custClr>
    <a:custClr name="Midnight Blue">
      <a:srgbClr val="244289"/>
    </a:custClr>
    <a:custClr name="Teal">
      <a:srgbClr val="00AAB8"/>
    </a:custClr>
    <a:custClr name="Yellow">
      <a:srgbClr val="FFB718"/>
    </a:custClr>
    <a:custClr name="Aquamarine">
      <a:srgbClr val="00E6BA"/>
    </a:custClr>
    <a:custClr name="Red">
      <a:srgbClr val="F50505"/>
    </a:custClr>
    <a:custClr name="Light Red">
      <a:srgbClr val="F9A08B"/>
    </a:custClr>
    <a:custClr name="Yellow">
      <a:srgbClr val="FAF020"/>
    </a:custClr>
    <a:custClr name="Light Green">
      <a:srgbClr val="BFE973"/>
    </a:custClr>
    <a:custClr name="Green">
      <a:srgbClr val="47C73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8D47170EF3FA4EB3A4AC90251FDBB6" ma:contentTypeVersion="13" ma:contentTypeDescription="Create a new document." ma:contentTypeScope="" ma:versionID="da428f78447d21815bed1eac8d7b60d4">
  <xsd:schema xmlns:xsd="http://www.w3.org/2001/XMLSchema" xmlns:xs="http://www.w3.org/2001/XMLSchema" xmlns:p="http://schemas.microsoft.com/office/2006/metadata/properties" xmlns:ns3="c4e338ac-e2c9-4a09-90bc-aa78cddd6f1f" xmlns:ns4="9d6f540b-f5ab-4529-997d-b1c359473666" targetNamespace="http://schemas.microsoft.com/office/2006/metadata/properties" ma:root="true" ma:fieldsID="74750dcfdc7c4f47dbeecfc23ace2aa4" ns3:_="" ns4:_="">
    <xsd:import namespace="c4e338ac-e2c9-4a09-90bc-aa78cddd6f1f"/>
    <xsd:import namespace="9d6f540b-f5ab-4529-997d-b1c3594736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338ac-e2c9-4a09-90bc-aa78cddd6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f540b-f5ab-4529-997d-b1c3594736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AFEF24-1446-44D7-B529-704DA786D7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25E540-4F59-484A-9C26-1886F3CE10F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4e338ac-e2c9-4a09-90bc-aa78cddd6f1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d6f540b-f5ab-4529-997d-b1c35947366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9DAC6F-B4F0-450C-B627-885920D69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e338ac-e2c9-4a09-90bc-aa78cddd6f1f"/>
    <ds:schemaRef ds:uri="9d6f540b-f5ab-4529-997d-b1c3594736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Synopsys_2019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Guanyi Wang</dc:creator>
  <cp:lastModifiedBy>Guanyi Wang</cp:lastModifiedBy>
  <cp:revision>8</cp:revision>
  <dcterms:created xsi:type="dcterms:W3CDTF">2021-04-06T07:02:02Z</dcterms:created>
  <dcterms:modified xsi:type="dcterms:W3CDTF">2021-04-06T07:10:11Z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0x010100F98D47170EF3FA4EB3A4AC90251FDBB6</vt:lpwstr>
  </property>
</Properties>
</file>