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86" y="7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May 16, 2018</a:t>
            </a:r>
          </a:p>
          <a:p>
            <a:pPr lvl="0"/>
            <a:r>
              <a:rPr lang="en-US" dirty="0"/>
              <a:t>Boston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25" y="158156"/>
            <a:ext cx="1132975" cy="9638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16, 2018</a:t>
            </a:r>
          </a:p>
          <a:p>
            <a:r>
              <a:rPr lang="en-US" dirty="0"/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2018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28274A-407C-4515-B110-949B6ADC5FF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265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Nancie Tothero</cp:lastModifiedBy>
  <cp:revision>104</cp:revision>
  <dcterms:created xsi:type="dcterms:W3CDTF">2013-02-08T20:27:55Z</dcterms:created>
  <dcterms:modified xsi:type="dcterms:W3CDTF">2018-01-08T16:05:11Z</dcterms:modified>
</cp:coreProperties>
</file>