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March 18-19, 2020</a:t>
            </a:r>
          </a:p>
          <a:p>
            <a:pPr lvl="0"/>
            <a:r>
              <a:rPr lang="en-US" dirty="0"/>
              <a:t>Silicon Valley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62373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460" y="0"/>
            <a:ext cx="996522" cy="1119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C49B4-629E-44FF-B5D9-2878A95D8E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C40722-372B-4E2B-B90C-9286118C0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900A65-85F8-42F7-AC73-A422F7702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E55A0-B0AD-4D4B-9347-8BC8E1607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DE43-ED50-434C-BC6D-EA30B64F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BAE9-2B8E-4A72-825C-313A6B7F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92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5F31B036A44AB3D97666839A39CF" ma:contentTypeVersion="" ma:contentTypeDescription="Create a new document." ma:contentTypeScope="" ma:versionID="b86a328a3f282a52a794f8d5cd058c7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28274A-407C-4515-B110-949B6ADC5FF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91936A-18F3-45BA-8EEC-0FAFA740B9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Courier New</vt:lpstr>
      <vt:lpstr>Default Theme</vt:lpstr>
      <vt:lpstr>PowerPoint Presentation</vt:lpstr>
      <vt:lpstr>PowerPoint Presentation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Aline Dorso</dc:creator>
  <cp:lastModifiedBy>Mary Ouellette</cp:lastModifiedBy>
  <cp:revision>119</cp:revision>
  <dcterms:created xsi:type="dcterms:W3CDTF">2013-02-08T20:27:55Z</dcterms:created>
  <dcterms:modified xsi:type="dcterms:W3CDTF">2019-11-05T19:18:45Z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0x0101008ED85F31B036A44AB3D97666839A39CF</vt:lpwstr>
  </property>
</Properties>
</file>