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01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66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3" userDrawn="1">
          <p15:clr>
            <a:srgbClr val="A4A3A4"/>
          </p15:clr>
        </p15:guide>
        <p15:guide id="2" pos="296" userDrawn="1">
          <p15:clr>
            <a:srgbClr val="A4A3A4"/>
          </p15:clr>
        </p15:guide>
        <p15:guide id="3" pos="74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325" y="82"/>
      </p:cViewPr>
      <p:guideLst>
        <p:guide orient="horz" pos="4003"/>
        <p:guide pos="296"/>
        <p:guide pos="74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8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Chart Title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8603868878756599"/>
          <c:y val="0.209741381667544"/>
          <c:w val="0.77417080806907002"/>
          <c:h val="0.50577845263078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9-46DE-A316-0416506EAB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E9-46DE-A316-0416506EAB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E9-46DE-A316-0416506EA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363328"/>
        <c:axId val="63365120"/>
      </c:barChart>
      <c:catAx>
        <c:axId val="63363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3365120"/>
        <c:crosses val="autoZero"/>
        <c:auto val="1"/>
        <c:lblAlgn val="ctr"/>
        <c:lblOffset val="100"/>
        <c:noMultiLvlLbl val="0"/>
      </c:catAx>
      <c:valAx>
        <c:axId val="63365120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85000"/>
                </a:schemeClr>
              </a:solidFill>
            </a:ln>
          </c:spPr>
        </c:majorGridlines>
        <c:title>
          <c:layout>
            <c:manualLayout>
              <c:xMode val="edge"/>
              <c:yMode val="edge"/>
              <c:x val="0"/>
              <c:y val="0.349581912811116"/>
            </c:manualLayout>
          </c:layout>
          <c:overlay val="0"/>
          <c:txPr>
            <a:bodyPr rot="-5400000" vert="horz"/>
            <a:lstStyle/>
            <a:p>
              <a:pPr>
                <a:defRPr sz="1400"/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33633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6EC70-8594-4798-8CA8-C8467DA0D4E5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5C018-6220-44E4-ABB0-EB49AC39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45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BE38E-0A5E-41A6-A68D-0D6C69D12AF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B13D5-9367-485C-B1AB-E8B00610C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48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73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8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34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66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78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12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06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76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54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20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t="18983"/>
          <a:stretch/>
        </p:blipFill>
        <p:spPr>
          <a:xfrm>
            <a:off x="3059105" y="1301858"/>
            <a:ext cx="9132600" cy="5556142"/>
          </a:xfrm>
          <a:prstGeom prst="rect">
            <a:avLst/>
          </a:prstGeom>
        </p:spPr>
      </p:pic>
      <p:sp useBgFill="1">
        <p:nvSpPr>
          <p:cNvPr id="12" name="Rectangle 11"/>
          <p:cNvSpPr/>
          <p:nvPr/>
        </p:nvSpPr>
        <p:spPr>
          <a:xfrm>
            <a:off x="0" y="6377960"/>
            <a:ext cx="2747749" cy="3657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471721" y="6377960"/>
            <a:ext cx="4572000" cy="365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noFill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-2926113" y="1052185"/>
            <a:ext cx="2679932" cy="3965585"/>
            <a:chOff x="-1897811" y="652485"/>
            <a:chExt cx="1897811" cy="3203215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-1897811" y="652485"/>
              <a:ext cx="1897811" cy="3203215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How to include your company logo?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Open the Slide Master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Double click on the “Company Logo” image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Click on “Change Picture”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Select your logo in a 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.</a:t>
              </a:r>
              <a:r>
                <a:rPr kumimoji="0" lang="en-US" sz="1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png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 format 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(transparent background)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charset="-128"/>
                </a:rPr>
                <a:t>Delete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 this note when completed</a:t>
              </a:r>
            </a:p>
          </p:txBody>
        </p:sp>
        <p:pic>
          <p:nvPicPr>
            <p:cNvPr id="19" name="Picture 18"/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-1611854" y="2209088"/>
              <a:ext cx="1387568" cy="517972"/>
            </a:xfrm>
            <a:prstGeom prst="rect">
              <a:avLst/>
            </a:prstGeom>
          </p:spPr>
        </p:pic>
      </p:grpSp>
      <p:sp>
        <p:nvSpPr>
          <p:cNvPr id="1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71423" y="5184955"/>
            <a:ext cx="9397197" cy="786422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June 26-27, 2019</a:t>
            </a:r>
          </a:p>
          <a:p>
            <a:pPr lvl="0"/>
            <a:r>
              <a:rPr lang="en-US" dirty="0"/>
              <a:t>SNUG India – Bangalore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901" y="902440"/>
            <a:ext cx="11283951" cy="1513936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381" y="2426440"/>
            <a:ext cx="10502420" cy="2335377"/>
          </a:xfr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DF9E2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Subtitle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70381" y="3766914"/>
            <a:ext cx="9398239" cy="1005840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20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algn="l">
              <a:buFontTx/>
              <a:buNone/>
              <a:defRPr/>
            </a:lvl2pPr>
            <a:lvl3pPr algn="l">
              <a:buFontTx/>
              <a:buNone/>
              <a:defRPr/>
            </a:lvl3pPr>
            <a:lvl4pPr algn="l">
              <a:buFontTx/>
              <a:buNone/>
              <a:defRPr/>
            </a:lvl4pPr>
            <a:lvl5pPr algn="l">
              <a:buFontTx/>
              <a:buNone/>
              <a:defRPr/>
            </a:lvl5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Spell Out Company Name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9901" y="1216247"/>
            <a:ext cx="55266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F9E2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a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1" y="1854778"/>
            <a:ext cx="5526617" cy="449998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1216247"/>
            <a:ext cx="556048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F9E2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a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854778"/>
            <a:ext cx="5560484" cy="449998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>
                <a:latin typeface="Courier New" pitchFamily="49" charset="0"/>
                <a:cs typeface="Courier New" pitchFamily="49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>
                <a:latin typeface="Courier New" pitchFamily="49" charset="0"/>
                <a:cs typeface="Courier New" pitchFamily="49" charset="0"/>
              </a:rPr>
              <a:t>Fourth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1" y="838200"/>
            <a:ext cx="11722100" cy="457200"/>
          </a:xfrm>
        </p:spPr>
        <p:txBody>
          <a:bodyPr/>
          <a:lstStyle>
            <a:lvl1pPr marL="0" indent="0">
              <a:buNone/>
              <a:defRPr sz="2400" i="0">
                <a:solidFill>
                  <a:srgbClr val="DF9E23"/>
                </a:solidFill>
              </a:defRPr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273050"/>
            <a:ext cx="4150784" cy="116205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1434281"/>
            <a:ext cx="6987117" cy="4920482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 smtClean="0"/>
            </a:lvl5pPr>
            <a:lvl6pPr>
              <a:defRPr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901" y="1435099"/>
            <a:ext cx="4150784" cy="49196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DF9E2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t="17404"/>
          <a:stretch/>
        </p:blipFill>
        <p:spPr>
          <a:xfrm>
            <a:off x="0" y="1193369"/>
            <a:ext cx="12183383" cy="5664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4731" y="1549047"/>
            <a:ext cx="4543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0" dirty="0">
                <a:solidFill>
                  <a:schemeClr val="bg1">
                    <a:lumMod val="50000"/>
                  </a:schemeClr>
                </a:solidFill>
                <a:effectLst/>
              </a:rPr>
              <a:t>Thank</a:t>
            </a:r>
            <a:r>
              <a:rPr lang="en-US" sz="4800" b="1" spc="-15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4800" b="1" kern="1800" spc="-150" dirty="0">
                <a:solidFill>
                  <a:schemeClr val="bg1">
                    <a:lumMod val="50000"/>
                  </a:schemeClr>
                </a:solidFill>
                <a:effectLst/>
              </a:rPr>
              <a:t>You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282895"/>
            <a:ext cx="12192000" cy="47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4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68574"/>
            <a:ext cx="11722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1" y="1414463"/>
            <a:ext cx="112839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  <a:lvl6pPr>
              <a:defRPr lang="en-US" dirty="0" smtClean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t="17011"/>
          <a:stretch/>
        </p:blipFill>
        <p:spPr>
          <a:xfrm>
            <a:off x="-529" y="1197885"/>
            <a:ext cx="12193057" cy="57020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377960"/>
            <a:ext cx="2844800" cy="381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25325" y="6395921"/>
            <a:ext cx="4775200" cy="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901" y="375581"/>
            <a:ext cx="11283951" cy="1600200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2082" y="2054245"/>
            <a:ext cx="10500719" cy="1752600"/>
          </a:xfr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DF9E23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Subtitle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1" y="1414463"/>
            <a:ext cx="112839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1" y="838200"/>
            <a:ext cx="11722100" cy="457200"/>
          </a:xfrm>
        </p:spPr>
        <p:txBody>
          <a:bodyPr/>
          <a:lstStyle>
            <a:lvl1pPr marL="0" indent="0">
              <a:buNone/>
              <a:defRPr sz="2400" i="0">
                <a:solidFill>
                  <a:srgbClr val="DF9E23"/>
                </a:solidFill>
              </a:defRPr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6"/>
          <p:cNvSpPr txBox="1">
            <a:spLocks/>
          </p:cNvSpPr>
          <p:nvPr userDrawn="1"/>
        </p:nvSpPr>
        <p:spPr>
          <a:xfrm rot="16200000">
            <a:off x="5710796" y="-4042809"/>
            <a:ext cx="1152013" cy="1181039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</p:spPr>
        <p:txBody>
          <a:bodyPr vert="horz" lIns="274320" tIns="45720" rIns="274320" bIns="45720" rtlCol="0" anchor="ctr">
            <a:normAutofit/>
          </a:bodyPr>
          <a:lstStyle>
            <a:defPPr>
              <a:defRPr lang="en-US"/>
            </a:defPPr>
            <a:lvl1pPr marL="173038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en-US" sz="3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635" y="1268568"/>
            <a:ext cx="11558365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33055" y="2688609"/>
            <a:ext cx="10520796" cy="3666154"/>
          </a:xfrm>
        </p:spPr>
        <p:txBody>
          <a:bodyPr/>
          <a:lstStyle>
            <a:lvl1pPr>
              <a:spcBef>
                <a:spcPts val="1400"/>
              </a:spcBef>
              <a:spcAft>
                <a:spcPts val="0"/>
              </a:spcAft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add agenda topics --- no bullets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19173"/>
          <a:stretch/>
        </p:blipFill>
        <p:spPr>
          <a:xfrm>
            <a:off x="-1057" y="1317356"/>
            <a:ext cx="12193057" cy="555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70304"/>
            <a:ext cx="10972800" cy="1362075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a Title – Transition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090789"/>
            <a:ext cx="10972800" cy="1500187"/>
          </a:xfrm>
        </p:spPr>
        <p:txBody>
          <a:bodyPr anchor="t">
            <a:noAutofit/>
          </a:bodyPr>
          <a:lstStyle>
            <a:lvl1pPr marL="0" indent="0">
              <a:buNone/>
              <a:defRPr sz="2400" b="0" i="0">
                <a:solidFill>
                  <a:srgbClr val="DF9E2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414463"/>
            <a:ext cx="5524500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4463"/>
            <a:ext cx="55562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414463"/>
            <a:ext cx="5524500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4463"/>
            <a:ext cx="55562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1" y="838200"/>
            <a:ext cx="11722100" cy="457200"/>
          </a:xfrm>
        </p:spPr>
        <p:txBody>
          <a:bodyPr/>
          <a:lstStyle>
            <a:lvl1pPr marL="0" indent="0">
              <a:buNone/>
              <a:defRPr sz="2400" i="0">
                <a:solidFill>
                  <a:srgbClr val="DF9E23"/>
                </a:solidFill>
              </a:defRPr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035014" y="0"/>
            <a:ext cx="9156986" cy="68646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901" y="68574"/>
            <a:ext cx="117215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1" y="1414463"/>
            <a:ext cx="11283951" cy="4940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5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5258" y="6542770"/>
            <a:ext cx="213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SNUG 2020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31460" y="6535579"/>
            <a:ext cx="8534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AE2347F-76BC-4690-80B5-B24BA0EA7B0A}" type="slidenum">
              <a: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r"/>
              <a:t>‹#›</a:t>
            </a:fld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895600" y="6475624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545619" y="347676"/>
            <a:ext cx="1066892" cy="6218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E7E3E6-1D3D-4B41-9D4E-ED2DA04E5BE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103" y="138899"/>
            <a:ext cx="1221800" cy="10393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22" r:id="rId2"/>
    <p:sldLayoutId id="2147484903" r:id="rId3"/>
    <p:sldLayoutId id="2147484905" r:id="rId4"/>
    <p:sldLayoutId id="2147484906" r:id="rId5"/>
    <p:sldLayoutId id="2147484907" r:id="rId6"/>
    <p:sldLayoutId id="2147484908" r:id="rId7"/>
    <p:sldLayoutId id="2147484909" r:id="rId8"/>
    <p:sldLayoutId id="2147484910" r:id="rId9"/>
    <p:sldLayoutId id="2147484911" r:id="rId10"/>
    <p:sldLayoutId id="2147484912" r:id="rId11"/>
    <p:sldLayoutId id="2147484913" r:id="rId12"/>
    <p:sldLayoutId id="2147484914" r:id="rId13"/>
    <p:sldLayoutId id="2147484915" r:id="rId14"/>
    <p:sldLayoutId id="2147484921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344488" algn="l" defTabSz="914400" rtl="0" eaLnBrk="1" latinLnBrk="0" hangingPunct="1">
        <a:spcBef>
          <a:spcPts val="6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113" indent="-341313" algn="l" defTabSz="914400" rtl="0" eaLnBrk="1" latinLnBrk="0" hangingPunct="1"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112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 baseline="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712913" indent="-341313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6088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901" y="2416376"/>
            <a:ext cx="10502420" cy="2335377"/>
          </a:xfrm>
        </p:spPr>
        <p:txBody>
          <a:bodyPr/>
          <a:lstStyle/>
          <a:p>
            <a:r>
              <a:rPr lang="en-US" dirty="0"/>
              <a:t>Subtitle if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Presenter’s Name</a:t>
            </a:r>
          </a:p>
          <a:p>
            <a:r>
              <a:rPr lang="en-US" dirty="0"/>
              <a:t>Spell Out Company Name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/>
              <a:t>October 7-8, </a:t>
            </a:r>
            <a:r>
              <a:rPr lang="en-US" dirty="0"/>
              <a:t>2020</a:t>
            </a:r>
          </a:p>
          <a:p>
            <a:pPr lvl="0"/>
            <a:r>
              <a:rPr lang="en-US" dirty="0"/>
              <a:t>SNUG India</a:t>
            </a:r>
          </a:p>
        </p:txBody>
      </p:sp>
    </p:spTree>
    <p:extLst>
      <p:ext uri="{BB962C8B-B14F-4D97-AF65-F5344CB8AC3E}">
        <p14:creationId xmlns:p14="http://schemas.microsoft.com/office/powerpoint/2010/main" val="2090923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367056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34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Agenda topics</a:t>
            </a:r>
          </a:p>
          <a:p>
            <a:r>
              <a:rPr lang="en-US" dirty="0"/>
              <a:t>No bullets in this layout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0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level (Arial 24)</a:t>
            </a:r>
          </a:p>
          <a:p>
            <a:pPr lvl="1"/>
            <a:r>
              <a:rPr lang="en-US" dirty="0"/>
              <a:t>Second level (Arial 20)</a:t>
            </a:r>
          </a:p>
          <a:p>
            <a:pPr lvl="2"/>
            <a:r>
              <a:rPr lang="en-US" dirty="0"/>
              <a:t>Third level (Arial 18)</a:t>
            </a:r>
          </a:p>
          <a:p>
            <a:pPr lvl="3"/>
            <a:r>
              <a:rPr lang="en-US" dirty="0"/>
              <a:t>Code font size (Courier New Bold 16)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Use Presenter View when delivering your presentation!</a:t>
            </a:r>
          </a:p>
          <a:p>
            <a:pPr lvl="1"/>
            <a:r>
              <a:rPr lang="en-US" dirty="0"/>
              <a:t>Click on </a:t>
            </a:r>
            <a:r>
              <a:rPr lang="en-US" b="1" dirty="0"/>
              <a:t>Slide Show</a:t>
            </a:r>
          </a:p>
          <a:p>
            <a:pPr lvl="1"/>
            <a:r>
              <a:rPr lang="en-US" dirty="0"/>
              <a:t>Click on </a:t>
            </a:r>
            <a:r>
              <a:rPr lang="en-US" b="1" dirty="0"/>
              <a:t>Use Presenter View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Snagit_PPT11E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66" y="4731726"/>
            <a:ext cx="5769405" cy="8561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35389" y="3779521"/>
            <a:ext cx="2139142" cy="2216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Presenter View is a great way for you to view your presentation with your speaker notes on one computer (your laptop, for example), while the audience views the notes-free presentation on a different monitor.</a:t>
            </a:r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Presenter View also allows you to keep track of your time and also how many slides you have left while presenting.</a:t>
            </a:r>
          </a:p>
          <a:p>
            <a:pPr algn="ct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5493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9901" y="68574"/>
            <a:ext cx="11722100" cy="1143000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level (Arial 24)</a:t>
            </a:r>
          </a:p>
          <a:p>
            <a:pPr lvl="1"/>
            <a:r>
              <a:rPr lang="en-US" dirty="0"/>
              <a:t>Second level (Arial 20)</a:t>
            </a:r>
          </a:p>
          <a:p>
            <a:pPr lvl="2"/>
            <a:r>
              <a:rPr lang="en-US" dirty="0"/>
              <a:t>Third level (Arial 18)</a:t>
            </a:r>
          </a:p>
          <a:p>
            <a:pPr lvl="3"/>
            <a:r>
              <a:rPr lang="en-US" dirty="0"/>
              <a:t>Code font size (Courier New Bold 16)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Text should </a:t>
            </a:r>
            <a:r>
              <a:rPr lang="en-US" b="1" dirty="0"/>
              <a:t>NOT</a:t>
            </a:r>
            <a:r>
              <a:rPr lang="en-US" dirty="0"/>
              <a:t> overlap the slide number and </a:t>
            </a:r>
            <a:br>
              <a:rPr lang="en-US" dirty="0"/>
            </a:br>
            <a:r>
              <a:rPr lang="en-US" dirty="0"/>
              <a:t>SNUG 2019 text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62468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179305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Layout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5319963"/>
              </p:ext>
            </p:extLst>
          </p:nvPr>
        </p:nvGraphicFramePr>
        <p:xfrm>
          <a:off x="2029685" y="3538699"/>
          <a:ext cx="3510888" cy="2340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7808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Layout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Column 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Column Title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51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Coloring and Format</a:t>
            </a:r>
          </a:p>
        </p:txBody>
      </p:sp>
      <p:sp>
        <p:nvSpPr>
          <p:cNvPr id="8" name="Rectangle 7"/>
          <p:cNvSpPr/>
          <p:nvPr/>
        </p:nvSpPr>
        <p:spPr>
          <a:xfrm>
            <a:off x="2318375" y="2419740"/>
            <a:ext cx="2395587" cy="1025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9" name="Rectangle 8"/>
          <p:cNvSpPr/>
          <p:nvPr/>
        </p:nvSpPr>
        <p:spPr>
          <a:xfrm>
            <a:off x="3139515" y="3635529"/>
            <a:ext cx="2395587" cy="10258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47008" y="4851317"/>
            <a:ext cx="2395587" cy="10258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60622" y="4851317"/>
            <a:ext cx="2395587" cy="10258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01734" y="2419740"/>
            <a:ext cx="2395587" cy="102585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77465" y="3635529"/>
            <a:ext cx="2395587" cy="10258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pic>
        <p:nvPicPr>
          <p:cNvPr id="14" name="Snagit_PPTAB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58" y="1404461"/>
            <a:ext cx="8547518" cy="79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9868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NUG Templat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2A7B"/>
      </a:accent1>
      <a:accent2>
        <a:srgbClr val="E28C05"/>
      </a:accent2>
      <a:accent3>
        <a:srgbClr val="85B634"/>
      </a:accent3>
      <a:accent4>
        <a:srgbClr val="EA1700"/>
      </a:accent4>
      <a:accent5>
        <a:srgbClr val="BCBCBC"/>
      </a:accent5>
      <a:accent6>
        <a:srgbClr val="4071B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36FF96-765A-4732-A031-36DF1FDF49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F28274A-407C-4515-B110-949B6ADC5FF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11F3003-54C1-4C53-B700-4B87E00B66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1095</TotalTime>
  <Words>266</Words>
  <Application>Microsoft Office PowerPoint</Application>
  <PresentationFormat>Widescreen</PresentationFormat>
  <Paragraphs>73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Courier New</vt:lpstr>
      <vt:lpstr>Default Theme</vt:lpstr>
      <vt:lpstr>Presentation Title</vt:lpstr>
      <vt:lpstr>Agenda</vt:lpstr>
      <vt:lpstr>PowerPoint Presentation</vt:lpstr>
      <vt:lpstr>Slide Title</vt:lpstr>
      <vt:lpstr>Slide Title</vt:lpstr>
      <vt:lpstr>Transition Slide</vt:lpstr>
      <vt:lpstr>Two Column Layout</vt:lpstr>
      <vt:lpstr>Two Column Layout</vt:lpstr>
      <vt:lpstr>Shape Coloring and Format</vt:lpstr>
      <vt:lpstr>Title Slide</vt:lpstr>
      <vt:lpstr>PowerPoint Presentation</vt:lpstr>
    </vt:vector>
  </TitlesOfParts>
  <Company>Synopsys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snug-bangalore-2019-user-template</dc:title>
  <dc:creator>Aline Dorso</dc:creator>
  <cp:lastModifiedBy>Pushpa Yogesh</cp:lastModifiedBy>
  <cp:revision>113</cp:revision>
  <dcterms:created xsi:type="dcterms:W3CDTF">2013-02-08T20:27:55Z</dcterms:created>
  <dcterms:modified xsi:type="dcterms:W3CDTF">2020-08-11T21:04:22Z</dcterms:modified>
</cp:coreProperties>
</file>