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02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Chart Title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603868878756599"/>
          <c:y val="0.209741381667544"/>
          <c:w val="0.77417080806907002"/>
          <c:h val="0.505778452630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9-46DE-A316-0416506EA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9-46DE-A316-0416506EAB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9-46DE-A316-0416506E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3328"/>
        <c:axId val="63365120"/>
      </c:barChart>
      <c:catAx>
        <c:axId val="633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65120"/>
        <c:crosses val="autoZero"/>
        <c:auto val="1"/>
        <c:lblAlgn val="ctr"/>
        <c:lblOffset val="100"/>
        <c:noMultiLvlLbl val="0"/>
      </c:catAx>
      <c:valAx>
        <c:axId val="6336512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title>
          <c:layout>
            <c:manualLayout>
              <c:xMode val="edge"/>
              <c:yMode val="edge"/>
              <c:x val="0"/>
              <c:y val="0.349581912811116"/>
            </c:manualLayout>
          </c:layout>
          <c:overlay val="0"/>
          <c:txPr>
            <a:bodyPr rot="-5400000" vert="horz"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36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59105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June 29, 2017</a:t>
            </a:r>
          </a:p>
          <a:p>
            <a:pPr lvl="0"/>
            <a:r>
              <a:rPr lang="en-US" dirty="0"/>
              <a:t>SNUG Germany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4" name="Picture 13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62373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58" y="654277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545619" y="347676"/>
            <a:ext cx="1066892" cy="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137" y="181006"/>
            <a:ext cx="1040142" cy="8996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Spell Out Company Name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June 29, 2017</a:t>
            </a:r>
          </a:p>
          <a:p>
            <a:r>
              <a:rPr lang="en-US" dirty="0"/>
              <a:t>SNUG Germany</a:t>
            </a:r>
          </a:p>
        </p:txBody>
      </p:sp>
    </p:spTree>
    <p:extLst>
      <p:ext uri="{BB962C8B-B14F-4D97-AF65-F5344CB8AC3E}">
        <p14:creationId xmlns:p14="http://schemas.microsoft.com/office/powerpoint/2010/main" val="20909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36705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  <a:p>
            <a:r>
              <a:rPr lang="en-US" dirty="0"/>
              <a:t>No bullets in this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Use Presenter View when delivering your presentation!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Slide Show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Use Presenter 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nagit_PPT11E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6" y="4731726"/>
            <a:ext cx="5769405" cy="856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5389" y="3779521"/>
            <a:ext cx="2139142" cy="2216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Presenter View is a great way for you to view your presentation with your speaker notes on one computer (your laptop, for example), while the audience views the notes-free presentation on a different monitor.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Presenter View also allows you to keep track of your time and also how many slides you have left while presenting.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493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2100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 should </a:t>
            </a:r>
            <a:r>
              <a:rPr lang="en-US" b="1" dirty="0"/>
              <a:t>NOT</a:t>
            </a:r>
            <a:r>
              <a:rPr lang="en-US" dirty="0"/>
              <a:t> overlap the slide number and </a:t>
            </a:r>
            <a:br>
              <a:rPr lang="en-US" dirty="0"/>
            </a:br>
            <a:r>
              <a:rPr lang="en-US" dirty="0"/>
              <a:t>SNUG 2015 text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624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319963"/>
              </p:ext>
            </p:extLst>
          </p:nvPr>
        </p:nvGraphicFramePr>
        <p:xfrm>
          <a:off x="2029685" y="3538699"/>
          <a:ext cx="3510888" cy="23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8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Coloring and Format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8375" y="2419740"/>
            <a:ext cx="2395587" cy="102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9515" y="3635529"/>
            <a:ext cx="2395587" cy="1025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7008" y="4851317"/>
            <a:ext cx="2395587" cy="1025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622" y="4851317"/>
            <a:ext cx="2395587" cy="10258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1734" y="2419740"/>
            <a:ext cx="2395587" cy="10258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7465" y="3635529"/>
            <a:ext cx="2395587" cy="1025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pic>
        <p:nvPicPr>
          <p:cNvPr id="14" name="Snagit_PPTAB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58" y="1404461"/>
            <a:ext cx="8547518" cy="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36FF96-765A-4732-A031-36DF1FDF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28274A-407C-4515-B110-949B6ADC5FFD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266</Words>
  <Application>Microsoft Office PowerPoint</Application>
  <PresentationFormat>Widescreen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Default Theme</vt:lpstr>
      <vt:lpstr>Presentation Title</vt:lpstr>
      <vt:lpstr>Agenda</vt:lpstr>
      <vt:lpstr>PowerPoint Presentation</vt:lpstr>
      <vt:lpstr>Slide Title</vt:lpstr>
      <vt:lpstr>Slide Title</vt:lpstr>
      <vt:lpstr>Transition Slide</vt:lpstr>
      <vt:lpstr>Two Column Layout</vt:lpstr>
      <vt:lpstr>Two Column Layout</vt:lpstr>
      <vt:lpstr>Shape Coloring and Format</vt:lpstr>
      <vt:lpstr>Title Slide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 Dorso</dc:creator>
  <cp:lastModifiedBy>Nancie Tothero</cp:lastModifiedBy>
  <cp:revision>104</cp:revision>
  <dcterms:created xsi:type="dcterms:W3CDTF">2013-02-08T20:27:55Z</dcterms:created>
  <dcterms:modified xsi:type="dcterms:W3CDTF">2016-12-31T22:54:45Z</dcterms:modified>
</cp:coreProperties>
</file>