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02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April 27, 2017</a:t>
            </a:r>
          </a:p>
          <a:p>
            <a:pPr lvl="0"/>
            <a:r>
              <a:rPr lang="en-US" dirty="0"/>
              <a:t>Boston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62373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519" y="140293"/>
            <a:ext cx="1039322" cy="8841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April 27, 2017</a:t>
            </a:r>
          </a:p>
          <a:p>
            <a:r>
              <a:rPr lang="en-US" dirty="0"/>
              <a:t>Boston</a:t>
            </a:r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2015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28274A-407C-4515-B110-949B6ADC5FFD}">
  <ds:schemaRefs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265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Dorso</dc:creator>
  <cp:lastModifiedBy>Nancie Tothero</cp:lastModifiedBy>
  <cp:revision>99</cp:revision>
  <dcterms:created xsi:type="dcterms:W3CDTF">2013-02-08T20:27:55Z</dcterms:created>
  <dcterms:modified xsi:type="dcterms:W3CDTF">2016-10-06T16:04:52Z</dcterms:modified>
</cp:coreProperties>
</file>